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75" r:id="rId2"/>
    <p:sldId id="287" r:id="rId3"/>
    <p:sldId id="288" r:id="rId4"/>
    <p:sldId id="289" r:id="rId5"/>
    <p:sldId id="290" r:id="rId6"/>
    <p:sldId id="291" r:id="rId7"/>
    <p:sldId id="292" r:id="rId8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B3C1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72" d="100"/>
          <a:sy n="72" d="100"/>
        </p:scale>
        <p:origin x="65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2784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B33BB8-6C7A-4BE0-9B55-9EAC48D52EC6}" type="datetimeFigureOut">
              <a:rPr lang="en-US"/>
              <a:t>5/15/2023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F7AA83-DE31-4E93-AB07-EF7FB05F6670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2212903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11EF64-F73B-4314-BB6F-BC0937BBDF19}" type="datetimeFigureOut">
              <a:rPr lang="en-US"/>
              <a:t>5/15/2023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5E2820-AFE1-45FA-949E-17BDB534E1DC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579979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5E2820-AFE1-45FA-949E-17BDB534E1D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9915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42409-6A04-4DC6-AC3A-D3758287A8F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44470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42409-6A04-4DC6-AC3A-D3758287A8F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21815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42409-6A04-4DC6-AC3A-D3758287A8F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33720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42409-6A04-4DC6-AC3A-D3758287A8F2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35366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42409-6A04-4DC6-AC3A-D3758287A8F2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3091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42409-6A04-4DC6-AC3A-D3758287A8F2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65975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5213" y="304800"/>
            <a:ext cx="7091361" cy="2793906"/>
          </a:xfrm>
        </p:spPr>
        <p:txBody>
          <a:bodyPr anchor="b">
            <a:normAutofit/>
          </a:bodyPr>
          <a:lstStyle>
            <a:lvl1pPr algn="l">
              <a:lnSpc>
                <a:spcPct val="80000"/>
              </a:lnSpc>
              <a:defRPr sz="66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5213" y="3108804"/>
            <a:ext cx="7091361" cy="838200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accent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B9702-7FBF-4720-8670-571C5E7EEDDE}" type="datetime1">
              <a:rPr lang="en-US"/>
              <a:t>5/15/2023</a:t>
            </a:fld>
            <a:endParaRPr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905470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AF48E-ABA0-4B58-B562-D1D7408067C4}" type="datetime1">
              <a:rPr lang="en-US"/>
              <a:t>5/15/2023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899905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80013" y="1600200"/>
            <a:ext cx="6400801" cy="2486025"/>
          </a:xfrm>
        </p:spPr>
        <p:txBody>
          <a:bodyPr anchor="b">
            <a:normAutofit/>
          </a:bodyPr>
          <a:lstStyle>
            <a:lvl1pPr>
              <a:defRPr sz="52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80011" y="4105029"/>
            <a:ext cx="6400801" cy="914400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accent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5034C-8BD9-4B0C-893B-33834FAB227F}" type="datetime1">
              <a:rPr lang="en-US"/>
              <a:t>5/15/2023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17916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08213" y="1600200"/>
            <a:ext cx="4572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008813" y="1600200"/>
            <a:ext cx="4572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787AA-CBCD-47F9-A04C-7106C508CDE4}" type="datetime1">
              <a:rPr lang="en-US"/>
              <a:t>5/15/2023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077512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08213" y="1600200"/>
            <a:ext cx="4572000" cy="823912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1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08213" y="2505075"/>
            <a:ext cx="4572000" cy="33375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008813" y="1600200"/>
            <a:ext cx="4572000" cy="823912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1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008813" y="2505075"/>
            <a:ext cx="4572000" cy="33375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CC9DD-75F5-4611-BA0B-CFB1A226639C}" type="datetime1">
              <a:rPr lang="en-US"/>
              <a:t>5/15/2023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330463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0F1F9-2D3D-4243-878F-D000C3F2A1C4}" type="datetime1">
              <a:rPr lang="en-US"/>
              <a:t>5/15/2023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983093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BCBE8-1824-4658-A8BB-BECFAEB7E35A}" type="datetime1">
              <a:rPr lang="en-US"/>
              <a:t>5/15/2023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225268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37612" y="2277477"/>
            <a:ext cx="2743201" cy="2322178"/>
          </a:xfrm>
        </p:spPr>
        <p:txBody>
          <a:bodyPr anchor="b">
            <a:normAutofit/>
          </a:bodyPr>
          <a:lstStyle>
            <a:lvl1pPr>
              <a:defRPr sz="260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3813" y="533400"/>
            <a:ext cx="6858000" cy="48006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37614" y="4583187"/>
            <a:ext cx="2743200" cy="1131813"/>
          </a:xfrm>
        </p:spPr>
        <p:txBody>
          <a:bodyPr>
            <a:normAutofit/>
          </a:bodyPr>
          <a:lstStyle>
            <a:lvl1pPr marL="0" indent="0">
              <a:spcBef>
                <a:spcPts val="1000"/>
              </a:spcBef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5CD17-C377-4DE5-9FCA-CC7471605C58}" type="datetime1">
              <a:rPr lang="en-US"/>
              <a:t>5/15/2023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977006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37612" y="2277477"/>
            <a:ext cx="2743201" cy="2322178"/>
          </a:xfrm>
        </p:spPr>
        <p:txBody>
          <a:bodyPr anchor="b">
            <a:normAutofit/>
          </a:bodyPr>
          <a:lstStyle>
            <a:lvl1pPr>
              <a:defRPr sz="260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8" name="Rounded Rectangle 7"/>
          <p:cNvSpPr/>
          <p:nvPr/>
        </p:nvSpPr>
        <p:spPr>
          <a:xfrm>
            <a:off x="1293812" y="533400"/>
            <a:ext cx="6858001" cy="4800600"/>
          </a:xfrm>
          <a:prstGeom prst="roundRect">
            <a:avLst>
              <a:gd name="adj" fmla="val 4409"/>
            </a:avLst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1408112" y="647700"/>
            <a:ext cx="6629400" cy="4572000"/>
          </a:xfrm>
          <a:prstGeom prst="roundRect">
            <a:avLst>
              <a:gd name="adj" fmla="val 3725"/>
            </a:avLst>
          </a:prstGeom>
        </p:spPr>
        <p:txBody>
          <a:bodyPr tIns="91440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37614" y="4583187"/>
            <a:ext cx="2743200" cy="1131813"/>
          </a:xfrm>
        </p:spPr>
        <p:txBody>
          <a:bodyPr>
            <a:normAutofit/>
          </a:bodyPr>
          <a:lstStyle>
            <a:lvl1pPr marL="0" indent="0">
              <a:spcBef>
                <a:spcPts val="1000"/>
              </a:spcBef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E9F02-BE96-4BAE-86A5-1FA60D24CAE2}" type="datetime1">
              <a:rPr lang="en-US"/>
              <a:t>5/15/2023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393017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27AEA-BBBB-4C9B-AB23-214EAA8AB789}" type="datetime1">
              <a:rPr lang="en-US"/>
              <a:t>5/15/2023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076664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865014" y="304801"/>
            <a:ext cx="1715800" cy="5410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09800" y="304801"/>
            <a:ext cx="7502814" cy="5410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1CA30-F5CD-4CA0-B16A-349C6F830700}" type="datetime1">
              <a:rPr lang="en-US"/>
              <a:t>5/15/2023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994977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08213" y="304800"/>
            <a:ext cx="9372600" cy="120041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08213" y="1600200"/>
            <a:ext cx="93726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3576" y="6505078"/>
            <a:ext cx="964036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fld id="{9D3B9702-7FBF-4720-8670-571C5E7EEDDE}" type="datetime1">
              <a:rPr lang="en-US" smtClean="0"/>
              <a:pPr/>
              <a:t>5/15/2023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80159" y="6505078"/>
            <a:ext cx="6876415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580814" y="6280298"/>
            <a:ext cx="533399" cy="3491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="1">
                <a:solidFill>
                  <a:srgbClr val="AB3C19"/>
                </a:solidFill>
              </a:defRPr>
            </a:lvl1pPr>
          </a:lstStyle>
          <a:p>
            <a:fld id="{8FDBFFB2-86D9-4B8F-A59A-553A60B94BB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0255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latin typeface="Century Gothic" panose="020B0502020202020204" pitchFamily="34" charset="0"/>
              </a:rPr>
              <a:t>Makaton Signs of the Week	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latin typeface="Century Gothic" panose="020B0502020202020204" pitchFamily="34" charset="0"/>
              </a:rPr>
              <a:t>Summer Term 1</a:t>
            </a:r>
          </a:p>
        </p:txBody>
      </p:sp>
    </p:spTree>
    <p:extLst>
      <p:ext uri="{BB962C8B-B14F-4D97-AF65-F5344CB8AC3E}">
        <p14:creationId xmlns:p14="http://schemas.microsoft.com/office/powerpoint/2010/main" val="42933468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78E352B-9131-0548-C6DD-57D8B10B0F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CFFDA5E-5CBF-3011-792A-FA9F5BF1C1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72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A6383BD-F6BC-0A34-1C3B-E6489EB5CB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4238" y="838783"/>
            <a:ext cx="278193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cs typeface="Times New Roman" panose="02020603050405020304" pitchFamily="18" charset="0"/>
              </a:rPr>
              <a:t>Rubbish</a:t>
            </a:r>
            <a:endParaRPr kumimoji="0" lang="en-GB" altLang="en-US" sz="5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2BCF823-CA21-15CE-6B91-4FF53DB0AEB3}"/>
              </a:ext>
            </a:extLst>
          </p:cNvPr>
          <p:cNvSpPr txBox="1"/>
          <p:nvPr/>
        </p:nvSpPr>
        <p:spPr>
          <a:xfrm>
            <a:off x="4959421" y="789029"/>
            <a:ext cx="363893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3600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Forest</a:t>
            </a:r>
            <a:endParaRPr kumimoji="0" lang="en-GB" altLang="en-US" sz="5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A79B35A-72AB-237A-F3CB-5B38630B3D98}"/>
              </a:ext>
            </a:extLst>
          </p:cNvPr>
          <p:cNvSpPr txBox="1"/>
          <p:nvPr/>
        </p:nvSpPr>
        <p:spPr>
          <a:xfrm>
            <a:off x="2054181" y="356243"/>
            <a:ext cx="75502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Signs of the Week: 16</a:t>
            </a:r>
            <a:r>
              <a:rPr lang="en-US" baseline="30000" dirty="0"/>
              <a:t>th</a:t>
            </a:r>
            <a:r>
              <a:rPr lang="en-US" dirty="0"/>
              <a:t> April 2023</a:t>
            </a:r>
            <a:endParaRPr lang="en-GB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FA9F338-9272-AE3E-C489-306B55702BD9}"/>
              </a:ext>
            </a:extLst>
          </p:cNvPr>
          <p:cNvSpPr txBox="1"/>
          <p:nvPr/>
        </p:nvSpPr>
        <p:spPr>
          <a:xfrm>
            <a:off x="8352135" y="823660"/>
            <a:ext cx="363893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3600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Badger</a:t>
            </a:r>
            <a:endParaRPr kumimoji="0" lang="en-GB" altLang="en-US" sz="5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26" name="Picture 2" descr="A preview of asset 4587">
            <a:extLst>
              <a:ext uri="{FF2B5EF4-FFF2-40B4-BE49-F238E27FC236}">
                <a16:creationId xmlns:a16="http://schemas.microsoft.com/office/drawing/2014/main" id="{2B5106C8-B9D3-F80A-8830-4811B86036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123" y="1552637"/>
            <a:ext cx="1530260" cy="1950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A preview of asset 23815">
            <a:extLst>
              <a:ext uri="{FF2B5EF4-FFF2-40B4-BE49-F238E27FC236}">
                <a16:creationId xmlns:a16="http://schemas.microsoft.com/office/drawing/2014/main" id="{EA0477BF-621A-F563-DD8A-DDBACFE88B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8239" y="1763772"/>
            <a:ext cx="2848416" cy="1665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A preview of asset 17298">
            <a:extLst>
              <a:ext uri="{FF2B5EF4-FFF2-40B4-BE49-F238E27FC236}">
                <a16:creationId xmlns:a16="http://schemas.microsoft.com/office/drawing/2014/main" id="{284FE6B7-1901-E0F0-12F9-251F95CAF4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3222" y="1529346"/>
            <a:ext cx="1762125" cy="247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A preview of asset 4418">
            <a:extLst>
              <a:ext uri="{FF2B5EF4-FFF2-40B4-BE49-F238E27FC236}">
                <a16:creationId xmlns:a16="http://schemas.microsoft.com/office/drawing/2014/main" id="{CBE0CBD0-DC27-0218-6D36-6939910329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6034" y="4099832"/>
            <a:ext cx="2476500" cy="1609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0" descr="A preview of asset 28413">
            <a:extLst>
              <a:ext uri="{FF2B5EF4-FFF2-40B4-BE49-F238E27FC236}">
                <a16:creationId xmlns:a16="http://schemas.microsoft.com/office/drawing/2014/main" id="{24C54007-3604-A207-0A8F-8D560F453D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6385" y="4005846"/>
            <a:ext cx="2850433" cy="1688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A preview of asset 10300">
            <a:extLst>
              <a:ext uri="{FF2B5EF4-FFF2-40B4-BE49-F238E27FC236}">
                <a16:creationId xmlns:a16="http://schemas.microsoft.com/office/drawing/2014/main" id="{9DE5B408-6985-5124-63BD-6555951185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8626" y="1642564"/>
            <a:ext cx="2929878" cy="2095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89546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78E352B-9131-0548-C6DD-57D8B10B0F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CFFDA5E-5CBF-3011-792A-FA9F5BF1C1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72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A6383BD-F6BC-0A34-1C3B-E6489EB5CB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4238" y="838783"/>
            <a:ext cx="278193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cs typeface="Times New Roman" panose="02020603050405020304" pitchFamily="18" charset="0"/>
              </a:rPr>
              <a:t>Butterfly</a:t>
            </a:r>
            <a:endParaRPr kumimoji="0" lang="en-GB" altLang="en-US" sz="5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2BCF823-CA21-15CE-6B91-4FF53DB0AEB3}"/>
              </a:ext>
            </a:extLst>
          </p:cNvPr>
          <p:cNvSpPr txBox="1"/>
          <p:nvPr/>
        </p:nvSpPr>
        <p:spPr>
          <a:xfrm>
            <a:off x="4657751" y="823660"/>
            <a:ext cx="363893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3600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Caterpillar</a:t>
            </a:r>
            <a:endParaRPr kumimoji="0" lang="en-GB" altLang="en-US" sz="5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A79B35A-72AB-237A-F3CB-5B38630B3D98}"/>
              </a:ext>
            </a:extLst>
          </p:cNvPr>
          <p:cNvSpPr txBox="1"/>
          <p:nvPr/>
        </p:nvSpPr>
        <p:spPr>
          <a:xfrm>
            <a:off x="2054181" y="356243"/>
            <a:ext cx="75502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Signs of the Week: 24</a:t>
            </a:r>
            <a:r>
              <a:rPr lang="en-US" baseline="30000" dirty="0"/>
              <a:t>th</a:t>
            </a:r>
            <a:r>
              <a:rPr lang="en-US" dirty="0"/>
              <a:t> April 2023</a:t>
            </a:r>
            <a:endParaRPr lang="en-GB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FA9F338-9272-AE3E-C489-306B55702BD9}"/>
              </a:ext>
            </a:extLst>
          </p:cNvPr>
          <p:cNvSpPr txBox="1"/>
          <p:nvPr/>
        </p:nvSpPr>
        <p:spPr>
          <a:xfrm>
            <a:off x="8352135" y="823660"/>
            <a:ext cx="363893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3600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Egg</a:t>
            </a:r>
            <a:endParaRPr kumimoji="0" lang="en-GB" altLang="en-US" sz="5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5D9AEA5-CCE0-8F4F-FCB8-6ABD3A8C78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3751" y="1511745"/>
            <a:ext cx="1673911" cy="1917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>
            <a:extLst>
              <a:ext uri="{FF2B5EF4-FFF2-40B4-BE49-F238E27FC236}">
                <a16:creationId xmlns:a16="http://schemas.microsoft.com/office/drawing/2014/main" id="{C39B8213-54EC-41AB-F160-C0456CE4DB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221" y="1866697"/>
            <a:ext cx="1763960" cy="1004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A preview of asset 32643">
            <a:extLst>
              <a:ext uri="{FF2B5EF4-FFF2-40B4-BE49-F238E27FC236}">
                <a16:creationId xmlns:a16="http://schemas.microsoft.com/office/drawing/2014/main" id="{09AF70BD-4883-BD50-2EF6-ED425A9AE8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0091" y="1469991"/>
            <a:ext cx="2214254" cy="1396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A preview of asset 12127">
            <a:extLst>
              <a:ext uri="{FF2B5EF4-FFF2-40B4-BE49-F238E27FC236}">
                <a16:creationId xmlns:a16="http://schemas.microsoft.com/office/drawing/2014/main" id="{08744A96-22D9-9F46-1AAF-EBE713B862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2290" y="3004483"/>
            <a:ext cx="2343150" cy="247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A preview of asset 523">
            <a:extLst>
              <a:ext uri="{FF2B5EF4-FFF2-40B4-BE49-F238E27FC236}">
                <a16:creationId xmlns:a16="http://schemas.microsoft.com/office/drawing/2014/main" id="{D305DB2B-04E0-0140-A352-40632700A8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1890" y="1575163"/>
            <a:ext cx="1519424" cy="1291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2" descr="A preview of asset 15295">
            <a:extLst>
              <a:ext uri="{FF2B5EF4-FFF2-40B4-BE49-F238E27FC236}">
                <a16:creationId xmlns:a16="http://schemas.microsoft.com/office/drawing/2014/main" id="{0498E20F-6313-DD82-B3D1-F486F6B52F1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9411890" y="3004483"/>
            <a:ext cx="1633170" cy="2022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58285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78E352B-9131-0548-C6DD-57D8B10B0F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CFFDA5E-5CBF-3011-792A-FA9F5BF1C1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72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A6383BD-F6BC-0A34-1C3B-E6489EB5CB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4238" y="838783"/>
            <a:ext cx="278193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cs typeface="Times New Roman" panose="02020603050405020304" pitchFamily="18" charset="0"/>
              </a:rPr>
              <a:t>King</a:t>
            </a:r>
            <a:endParaRPr kumimoji="0" lang="en-GB" altLang="en-US" sz="5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2BCF823-CA21-15CE-6B91-4FF53DB0AEB3}"/>
              </a:ext>
            </a:extLst>
          </p:cNvPr>
          <p:cNvSpPr txBox="1"/>
          <p:nvPr/>
        </p:nvSpPr>
        <p:spPr>
          <a:xfrm>
            <a:off x="4657751" y="823660"/>
            <a:ext cx="363893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3600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Queen</a:t>
            </a:r>
            <a:endParaRPr kumimoji="0" lang="en-GB" altLang="en-US" sz="5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A79B35A-72AB-237A-F3CB-5B38630B3D98}"/>
              </a:ext>
            </a:extLst>
          </p:cNvPr>
          <p:cNvSpPr txBox="1"/>
          <p:nvPr/>
        </p:nvSpPr>
        <p:spPr>
          <a:xfrm>
            <a:off x="2054181" y="356243"/>
            <a:ext cx="75502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Signs of the Week: 1</a:t>
            </a:r>
            <a:r>
              <a:rPr lang="en-US" baseline="30000" dirty="0"/>
              <a:t>st</a:t>
            </a:r>
            <a:r>
              <a:rPr lang="en-US" dirty="0"/>
              <a:t> May 2023</a:t>
            </a:r>
            <a:endParaRPr lang="en-GB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FA9F338-9272-AE3E-C489-306B55702BD9}"/>
              </a:ext>
            </a:extLst>
          </p:cNvPr>
          <p:cNvSpPr txBox="1"/>
          <p:nvPr/>
        </p:nvSpPr>
        <p:spPr>
          <a:xfrm>
            <a:off x="8352135" y="823660"/>
            <a:ext cx="363893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3600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Crown</a:t>
            </a:r>
            <a:endParaRPr kumimoji="0" lang="en-GB" altLang="en-US" sz="5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26" name="Picture 2" descr="A preview of asset 38542">
            <a:extLst>
              <a:ext uri="{FF2B5EF4-FFF2-40B4-BE49-F238E27FC236}">
                <a16:creationId xmlns:a16="http://schemas.microsoft.com/office/drawing/2014/main" id="{54357C3C-2968-1637-5403-0B55F2562C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5264" y="1447040"/>
            <a:ext cx="1981960" cy="1981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A preview of asset 22366">
            <a:extLst>
              <a:ext uri="{FF2B5EF4-FFF2-40B4-BE49-F238E27FC236}">
                <a16:creationId xmlns:a16="http://schemas.microsoft.com/office/drawing/2014/main" id="{18E6A7FA-B855-8A9A-962A-53F79DFB3F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6240" y="3474484"/>
            <a:ext cx="3281955" cy="1552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A preview of asset 561">
            <a:extLst>
              <a:ext uri="{FF2B5EF4-FFF2-40B4-BE49-F238E27FC236}">
                <a16:creationId xmlns:a16="http://schemas.microsoft.com/office/drawing/2014/main" id="{AC4C4A03-EF94-C5D7-C154-866FF40892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8654" y="1447040"/>
            <a:ext cx="1191054" cy="1596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A preview of asset 1231">
            <a:extLst>
              <a:ext uri="{FF2B5EF4-FFF2-40B4-BE49-F238E27FC236}">
                <a16:creationId xmlns:a16="http://schemas.microsoft.com/office/drawing/2014/main" id="{2C9BB872-A95E-E65A-8DDF-6359737CD2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496" y="3186108"/>
            <a:ext cx="2235418" cy="1659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0" descr="A preview of asset 36119">
            <a:extLst>
              <a:ext uri="{FF2B5EF4-FFF2-40B4-BE49-F238E27FC236}">
                <a16:creationId xmlns:a16="http://schemas.microsoft.com/office/drawing/2014/main" id="{99495DC2-0959-E25C-CA36-F667C35FDC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31031" y="1447040"/>
            <a:ext cx="1481142" cy="1481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A preview of asset 14103">
            <a:extLst>
              <a:ext uri="{FF2B5EF4-FFF2-40B4-BE49-F238E27FC236}">
                <a16:creationId xmlns:a16="http://schemas.microsoft.com/office/drawing/2014/main" id="{A1796E1F-5598-E0DA-1F04-ABBD82796C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9876" y="3228135"/>
            <a:ext cx="1683451" cy="2045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28617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78E352B-9131-0548-C6DD-57D8B10B0F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CFFDA5E-5CBF-3011-792A-FA9F5BF1C1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72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A6383BD-F6BC-0A34-1C3B-E6489EB5CB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4238" y="838783"/>
            <a:ext cx="278193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cs typeface="Times New Roman" panose="02020603050405020304" pitchFamily="18" charset="0"/>
              </a:rPr>
              <a:t>Boat</a:t>
            </a:r>
            <a:endParaRPr kumimoji="0" lang="en-GB" altLang="en-US" sz="5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2BCF823-CA21-15CE-6B91-4FF53DB0AEB3}"/>
              </a:ext>
            </a:extLst>
          </p:cNvPr>
          <p:cNvSpPr txBox="1"/>
          <p:nvPr/>
        </p:nvSpPr>
        <p:spPr>
          <a:xfrm>
            <a:off x="4165545" y="849883"/>
            <a:ext cx="363893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3600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Car</a:t>
            </a:r>
            <a:endParaRPr kumimoji="0" lang="en-GB" altLang="en-US" sz="5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A79B35A-72AB-237A-F3CB-5B38630B3D98}"/>
              </a:ext>
            </a:extLst>
          </p:cNvPr>
          <p:cNvSpPr txBox="1"/>
          <p:nvPr/>
        </p:nvSpPr>
        <p:spPr>
          <a:xfrm>
            <a:off x="2054181" y="356243"/>
            <a:ext cx="75502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Signs of the Week: 9</a:t>
            </a:r>
            <a:r>
              <a:rPr lang="en-US" baseline="30000" dirty="0"/>
              <a:t>th </a:t>
            </a:r>
            <a:r>
              <a:rPr lang="en-US" dirty="0"/>
              <a:t>May 2023</a:t>
            </a:r>
            <a:endParaRPr lang="en-GB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FA9F338-9272-AE3E-C489-306B55702BD9}"/>
              </a:ext>
            </a:extLst>
          </p:cNvPr>
          <p:cNvSpPr txBox="1"/>
          <p:nvPr/>
        </p:nvSpPr>
        <p:spPr>
          <a:xfrm>
            <a:off x="8352135" y="823660"/>
            <a:ext cx="363893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3600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Bus</a:t>
            </a:r>
            <a:endParaRPr kumimoji="0" lang="en-GB" altLang="en-US" sz="5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3" name="Picture 2" descr="A preview of asset 708">
            <a:extLst>
              <a:ext uri="{FF2B5EF4-FFF2-40B4-BE49-F238E27FC236}">
                <a16:creationId xmlns:a16="http://schemas.microsoft.com/office/drawing/2014/main" id="{C9C679F3-C1AA-6F32-6BAA-A003407301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4407" y="1584720"/>
            <a:ext cx="1381596" cy="1535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A preview of asset 1024">
            <a:extLst>
              <a:ext uri="{FF2B5EF4-FFF2-40B4-BE49-F238E27FC236}">
                <a16:creationId xmlns:a16="http://schemas.microsoft.com/office/drawing/2014/main" id="{34096514-BF47-3C9E-3F54-91D9B4E26A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8673" y="3216829"/>
            <a:ext cx="1558026" cy="1841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A preview of asset 465">
            <a:extLst>
              <a:ext uri="{FF2B5EF4-FFF2-40B4-BE49-F238E27FC236}">
                <a16:creationId xmlns:a16="http://schemas.microsoft.com/office/drawing/2014/main" id="{D6E2DFB3-7FA0-9C90-FAA6-62DFB6FFA1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6762" y="1809348"/>
            <a:ext cx="2476500" cy="1085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A preview of asset 1052">
            <a:extLst>
              <a:ext uri="{FF2B5EF4-FFF2-40B4-BE49-F238E27FC236}">
                <a16:creationId xmlns:a16="http://schemas.microsoft.com/office/drawing/2014/main" id="{7DA4832A-D72A-240C-C612-C3EFD7293C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7262" y="3216829"/>
            <a:ext cx="2095500" cy="247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>
            <a:extLst>
              <a:ext uri="{FF2B5EF4-FFF2-40B4-BE49-F238E27FC236}">
                <a16:creationId xmlns:a16="http://schemas.microsoft.com/office/drawing/2014/main" id="{487B7301-9AF9-A483-3020-2239F4C218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8689" y="1584720"/>
            <a:ext cx="2476500" cy="1362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2">
            <a:extLst>
              <a:ext uri="{FF2B5EF4-FFF2-40B4-BE49-F238E27FC236}">
                <a16:creationId xmlns:a16="http://schemas.microsoft.com/office/drawing/2014/main" id="{95532BE3-6535-F776-D5EF-616D846CBB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3939" y="3235580"/>
            <a:ext cx="2286000" cy="247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13601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78E352B-9131-0548-C6DD-57D8B10B0F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CFFDA5E-5CBF-3011-792A-FA9F5BF1C1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72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A6383BD-F6BC-0A34-1C3B-E6489EB5CB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4238" y="838783"/>
            <a:ext cx="278193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cs typeface="Times New Roman" panose="02020603050405020304" pitchFamily="18" charset="0"/>
              </a:rPr>
              <a:t>Small</a:t>
            </a:r>
            <a:endParaRPr kumimoji="0" lang="en-GB" altLang="en-US" sz="5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2BCF823-CA21-15CE-6B91-4FF53DB0AEB3}"/>
              </a:ext>
            </a:extLst>
          </p:cNvPr>
          <p:cNvSpPr txBox="1"/>
          <p:nvPr/>
        </p:nvSpPr>
        <p:spPr>
          <a:xfrm>
            <a:off x="4165545" y="849883"/>
            <a:ext cx="363893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3600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Big</a:t>
            </a:r>
            <a:endParaRPr kumimoji="0" lang="en-GB" altLang="en-US" sz="5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A79B35A-72AB-237A-F3CB-5B38630B3D98}"/>
              </a:ext>
            </a:extLst>
          </p:cNvPr>
          <p:cNvSpPr txBox="1"/>
          <p:nvPr/>
        </p:nvSpPr>
        <p:spPr>
          <a:xfrm>
            <a:off x="2054181" y="356243"/>
            <a:ext cx="75502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Signs of the Week: 15</a:t>
            </a:r>
            <a:r>
              <a:rPr lang="en-US" baseline="30000" dirty="0"/>
              <a:t>th </a:t>
            </a:r>
            <a:r>
              <a:rPr lang="en-US" dirty="0"/>
              <a:t>May 2023</a:t>
            </a:r>
            <a:endParaRPr lang="en-GB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FA9F338-9272-AE3E-C489-306B55702BD9}"/>
              </a:ext>
            </a:extLst>
          </p:cNvPr>
          <p:cNvSpPr txBox="1"/>
          <p:nvPr/>
        </p:nvSpPr>
        <p:spPr>
          <a:xfrm>
            <a:off x="8352135" y="823660"/>
            <a:ext cx="363893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3600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Seeds</a:t>
            </a:r>
            <a:endParaRPr kumimoji="0" lang="en-GB" altLang="en-US" sz="5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26" name="Picture 2" descr="A preview of asset 1439">
            <a:extLst>
              <a:ext uri="{FF2B5EF4-FFF2-40B4-BE49-F238E27FC236}">
                <a16:creationId xmlns:a16="http://schemas.microsoft.com/office/drawing/2014/main" id="{04C75B33-B8A6-3C14-98A7-F33BCF69D1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9367" y="3264183"/>
            <a:ext cx="1800460" cy="2009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A preview of asset 905">
            <a:extLst>
              <a:ext uri="{FF2B5EF4-FFF2-40B4-BE49-F238E27FC236}">
                <a16:creationId xmlns:a16="http://schemas.microsoft.com/office/drawing/2014/main" id="{D353576F-71B4-C930-91A2-93C4F816F0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226" y="1425941"/>
            <a:ext cx="1933546" cy="1933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A preview of asset 1017">
            <a:extLst>
              <a:ext uri="{FF2B5EF4-FFF2-40B4-BE49-F238E27FC236}">
                <a16:creationId xmlns:a16="http://schemas.microsoft.com/office/drawing/2014/main" id="{948FBD97-F7EB-E942-EC83-4457451B68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9606" y="3507057"/>
            <a:ext cx="4224554" cy="1933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A preview of asset 706">
            <a:extLst>
              <a:ext uri="{FF2B5EF4-FFF2-40B4-BE49-F238E27FC236}">
                <a16:creationId xmlns:a16="http://schemas.microsoft.com/office/drawing/2014/main" id="{3317C028-0493-99EF-F4E7-FF652BD159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7609" y="682338"/>
            <a:ext cx="3056781" cy="3056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0" descr="A preview of asset 5067">
            <a:extLst>
              <a:ext uri="{FF2B5EF4-FFF2-40B4-BE49-F238E27FC236}">
                <a16:creationId xmlns:a16="http://schemas.microsoft.com/office/drawing/2014/main" id="{142C8C67-195B-2C37-82EB-A45F8B4761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2172" y="3264183"/>
            <a:ext cx="1910849" cy="2957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A preview of asset 4517">
            <a:extLst>
              <a:ext uri="{FF2B5EF4-FFF2-40B4-BE49-F238E27FC236}">
                <a16:creationId xmlns:a16="http://schemas.microsoft.com/office/drawing/2014/main" id="{A2121A7B-338F-8894-E888-F9B8A5B693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5915" y="1425941"/>
            <a:ext cx="2769808" cy="1779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62864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78E352B-9131-0548-C6DD-57D8B10B0F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CFFDA5E-5CBF-3011-792A-FA9F5BF1C1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72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A6383BD-F6BC-0A34-1C3B-E6489EB5CB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4238" y="838783"/>
            <a:ext cx="278193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cs typeface="Times New Roman" panose="02020603050405020304" pitchFamily="18" charset="0"/>
              </a:rPr>
              <a:t>Dig</a:t>
            </a:r>
            <a:endParaRPr kumimoji="0" lang="en-GB" altLang="en-US" sz="5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2BCF823-CA21-15CE-6B91-4FF53DB0AEB3}"/>
              </a:ext>
            </a:extLst>
          </p:cNvPr>
          <p:cNvSpPr txBox="1"/>
          <p:nvPr/>
        </p:nvSpPr>
        <p:spPr>
          <a:xfrm>
            <a:off x="4162416" y="859609"/>
            <a:ext cx="363893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3600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Bucket</a:t>
            </a:r>
            <a:endParaRPr kumimoji="0" lang="en-GB" altLang="en-US" sz="5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A79B35A-72AB-237A-F3CB-5B38630B3D98}"/>
              </a:ext>
            </a:extLst>
          </p:cNvPr>
          <p:cNvSpPr txBox="1"/>
          <p:nvPr/>
        </p:nvSpPr>
        <p:spPr>
          <a:xfrm>
            <a:off x="2054181" y="356243"/>
            <a:ext cx="75502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Signs of the Week: 22</a:t>
            </a:r>
            <a:r>
              <a:rPr lang="en-US" baseline="30000" dirty="0"/>
              <a:t>nd </a:t>
            </a:r>
            <a:r>
              <a:rPr lang="en-US" dirty="0"/>
              <a:t>May 2023</a:t>
            </a:r>
            <a:endParaRPr lang="en-GB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FA9F338-9272-AE3E-C489-306B55702BD9}"/>
              </a:ext>
            </a:extLst>
          </p:cNvPr>
          <p:cNvSpPr txBox="1"/>
          <p:nvPr/>
        </p:nvSpPr>
        <p:spPr>
          <a:xfrm>
            <a:off x="8352135" y="823660"/>
            <a:ext cx="363893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3600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Spade</a:t>
            </a:r>
            <a:endParaRPr kumimoji="0" lang="en-GB" altLang="en-US" sz="5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2050" name="Picture 2" descr="A preview of asset 755">
            <a:extLst>
              <a:ext uri="{FF2B5EF4-FFF2-40B4-BE49-F238E27FC236}">
                <a16:creationId xmlns:a16="http://schemas.microsoft.com/office/drawing/2014/main" id="{13720998-7593-3114-7B58-80BF159854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4944" y="1505940"/>
            <a:ext cx="866438" cy="1553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A preview of asset 1122">
            <a:extLst>
              <a:ext uri="{FF2B5EF4-FFF2-40B4-BE49-F238E27FC236}">
                <a16:creationId xmlns:a16="http://schemas.microsoft.com/office/drawing/2014/main" id="{E899DDCC-495D-E480-BA10-0E3B7B3E7E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321" y="3205010"/>
            <a:ext cx="1803765" cy="2103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A preview of asset 31205">
            <a:extLst>
              <a:ext uri="{FF2B5EF4-FFF2-40B4-BE49-F238E27FC236}">
                <a16:creationId xmlns:a16="http://schemas.microsoft.com/office/drawing/2014/main" id="{A62C924B-9F70-3B53-406F-CB2E92255A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3040" y="1425940"/>
            <a:ext cx="1772227" cy="1779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A preview of asset 11498">
            <a:extLst>
              <a:ext uri="{FF2B5EF4-FFF2-40B4-BE49-F238E27FC236}">
                <a16:creationId xmlns:a16="http://schemas.microsoft.com/office/drawing/2014/main" id="{A790EE2A-5108-5955-1205-B062F96E07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8078" y="3264183"/>
            <a:ext cx="1962150" cy="247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A preview of asset 1122">
            <a:extLst>
              <a:ext uri="{FF2B5EF4-FFF2-40B4-BE49-F238E27FC236}">
                <a16:creationId xmlns:a16="http://schemas.microsoft.com/office/drawing/2014/main" id="{F9E1FB77-D51D-607C-05DA-5A92053B32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3529" y="3730791"/>
            <a:ext cx="1803765" cy="2103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A preview of asset 31209">
            <a:extLst>
              <a:ext uri="{FF2B5EF4-FFF2-40B4-BE49-F238E27FC236}">
                <a16:creationId xmlns:a16="http://schemas.microsoft.com/office/drawing/2014/main" id="{69D3D9F0-28D6-ED56-3489-DEC9A3EFE71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533" t="13478" r="9771" b="10536"/>
          <a:stretch/>
        </p:blipFill>
        <p:spPr bwMode="auto">
          <a:xfrm>
            <a:off x="9859341" y="1382374"/>
            <a:ext cx="794175" cy="2348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2298440"/>
      </p:ext>
    </p:extLst>
  </p:cSld>
  <p:clrMapOvr>
    <a:masterClrMapping/>
  </p:clrMapOvr>
</p:sld>
</file>

<file path=ppt/theme/theme1.xml><?xml version="1.0" encoding="utf-8"?>
<a:theme xmlns:a="http://schemas.openxmlformats.org/drawingml/2006/main" name="Children Playing 16x9">
  <a:themeElements>
    <a:clrScheme name="Children Happy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9D66D"/>
      </a:accent5>
      <a:accent6>
        <a:srgbClr val="838383"/>
      </a:accent6>
      <a:hlink>
        <a:srgbClr val="F59E00"/>
      </a:hlink>
      <a:folHlink>
        <a:srgbClr val="B2B2B2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03461883.potx" id="{18737D51-7733-4200-B5C9-BF22CA2CE631}" vid="{40CEFE45-12FF-4454-86EB-59F04C858872}"/>
    </a:ext>
  </a:extLst>
</a:theme>
</file>

<file path=ppt/theme/theme2.xml><?xml version="1.0" encoding="utf-8"?>
<a:theme xmlns:a="http://schemas.openxmlformats.org/drawingml/2006/main" name="Office Theme">
  <a:themeElements>
    <a:clrScheme name="Children Happy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9D66D"/>
      </a:accent5>
      <a:accent6>
        <a:srgbClr val="838383"/>
      </a:accent6>
      <a:hlink>
        <a:srgbClr val="F59E00"/>
      </a:hlink>
      <a:folHlink>
        <a:srgbClr val="B2B2B2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Children Happy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9D66D"/>
      </a:accent5>
      <a:accent6>
        <a:srgbClr val="838383"/>
      </a:accent6>
      <a:hlink>
        <a:srgbClr val="F59E00"/>
      </a:hlink>
      <a:folHlink>
        <a:srgbClr val="B2B2B2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Children playing education presentation design (cartoon illustration, widescreen)</Template>
  <TotalTime>298</TotalTime>
  <Words>82</Words>
  <Application>Microsoft Office PowerPoint</Application>
  <PresentationFormat>Widescreen</PresentationFormat>
  <Paragraphs>33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Century Gothic</vt:lpstr>
      <vt:lpstr>Euphemia</vt:lpstr>
      <vt:lpstr>Wingdings</vt:lpstr>
      <vt:lpstr>Children Playing 16x9</vt:lpstr>
      <vt:lpstr>Makaton Signs of the Week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Makaton Signs of the Week </dc:title>
  <dc:creator>Office3</dc:creator>
  <cp:lastModifiedBy>Office3</cp:lastModifiedBy>
  <cp:revision>6</cp:revision>
  <cp:lastPrinted>2023-05-09T07:10:01Z</cp:lastPrinted>
  <dcterms:created xsi:type="dcterms:W3CDTF">2023-03-29T10:20:41Z</dcterms:created>
  <dcterms:modified xsi:type="dcterms:W3CDTF">2023-05-15T04:26:29Z</dcterms:modified>
</cp:coreProperties>
</file>