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89321-8659-41FC-9A61-BA3FC2BE653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AF346-B0A5-478D-AF05-DD0956705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182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9842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610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287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7971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21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630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5923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2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FCD2E-3B0A-52EF-8DAF-2ACD2BF372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A04AC0-459A-EE98-17C8-F77643F397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ECFA5-610A-927C-3ED0-6E83DD4D5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2A07C-5FF0-EDBB-D188-955823583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B8DC0B-05CC-FF15-4372-5E7810EDE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678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75D2A-8F26-4D3A-6939-32D84F72F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1B133-2EB4-1BE0-5DF0-EEFFA03944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C46885-29E8-3B6F-6A8B-55EECC587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F65317-944B-4225-6E8D-71CA5AA7A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F5C14-B34E-96F2-FE7A-C66B37725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658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989C3-6FC3-7D74-3A23-5B8CC20DE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FC6C4-71F2-3447-0A57-F711BDE63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EC2A6-DFE9-B37F-BF17-D214CDA82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EE042C-878E-3736-D080-F426F70BD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D27ECC-9C06-0713-D0BF-1AB513A54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356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6BE30-792A-86BD-20EA-AE5499489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E2F5C8-95D3-758F-8995-E15BEDE2E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D0E7DC-2804-FCBE-4FD8-2DCA26C721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72B504-5973-A1C7-252A-AB63C16D2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DE5C04-DAC0-7483-A9E6-537D4558D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7DF6A2-7ACD-5017-93DF-DE5CBA154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858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CBE77-5A20-1218-F1DC-DCEE6C29F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08C847-076B-E715-8FC5-9C214FA818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25CC0A-7ECC-AD1F-13FB-58F2691FB2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68D216-D8D1-1E2A-2D80-95AC0AEAFF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D414F2-6521-C175-3949-ACA42CB379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D52808-20EA-0044-A797-FF6338B20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34D0A4-B928-9773-3D9D-98980369F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26B2FC-7B6F-9395-DCAC-16B9C2393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862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EF89E-3F9C-6DBC-CA3F-7BC881A9A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C3FEE-EFCA-AA1D-39F3-42F59954E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31D774-EFF4-F618-8AD5-12EF69CD7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71F226-5852-A456-F128-976A81254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78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907F3F-B9EB-31FD-C2FC-803F017E9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79851F-0263-3050-2D05-533847C04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CC687D-DE86-8FBD-6E0B-458150575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520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83B06-1B58-7D93-EE2B-E0F5DD8E6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87A73B-7C09-A4B5-7E69-1779CEA34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7AC8E1-946E-844F-9B58-27327BA9FC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8AE71A-4200-31BE-D55E-09DC374E5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4BF63-D629-9AF5-B760-F75568E84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44F355-06FF-974F-F9C2-96E18295D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102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788FF-597D-024F-CB98-EA66CFFDA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6BDAEE-D66C-1A32-2FAB-413F4CF6B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785112-8942-0B81-72C5-F451B852FE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3ACB8C-2264-C1C0-14A9-F81A2B9CB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9354BF-3F59-BCDE-3676-A0187F4B0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DD067A-1047-8DEC-B55A-247834C58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784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AF33-29AC-C495-637D-18A9D7920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9A8F44-96C2-1F0A-D1CB-749DCD87D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3377BA-8099-8A3E-B83C-63E556D26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AE4D9-64E0-15A4-5A06-D96892373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F34250-103A-57E6-535B-79E8574D4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347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39C450-746C-D971-584D-E7F9D87C3F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DC5601-8138-7154-9ECE-C1CA8A3480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15C5C-23AF-C2AD-0141-133FCB71D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11527-85E7-4E15-B4D5-DBCC92875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DC4FC-446E-9297-0FA0-D40FDD239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5570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353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5728BC-E13C-3431-A429-54EA608AC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B111EC-79DF-9DA2-FB62-31AF3CCD2B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1D08D8-3095-8A1C-8098-44AA03D7C4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8941A-BAFD-4809-8C79-CAC41F78897A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C5CF4-23B8-2676-A7A6-3253EC8E25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215837-F0FB-FEAE-5E11-88DE53BC39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04A6B-DC49-4ECF-9E46-5D0F5BD751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416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110797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Week beginning 16</a:t>
            </a:r>
            <a:r>
              <a:rPr lang="en-US" b="1" baseline="30000" dirty="0">
                <a:latin typeface="Century Gothic" panose="020B0502020202020204" pitchFamily="34" charset="0"/>
              </a:rPr>
              <a:t>th</a:t>
            </a:r>
            <a:r>
              <a:rPr lang="en-US" b="1" dirty="0">
                <a:latin typeface="Century Gothic" panose="020B0502020202020204" pitchFamily="34" charset="0"/>
              </a:rPr>
              <a:t> April 2023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Tidy by Emily </a:t>
            </a:r>
            <a:r>
              <a:rPr lang="en-US" b="1" dirty="0" err="1">
                <a:latin typeface="Century Gothic" panose="020B0502020202020204" pitchFamily="34" charset="0"/>
              </a:rPr>
              <a:t>Gravet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There’s a Rang-Tan in my bedroom by James Sellick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When there is too much water and it spills everywhere.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6463" y="3882091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 large group of trees, bigger than a wood.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FDC6F2-7848-83EA-2600-8EFD5213E8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8071" y="1165222"/>
            <a:ext cx="2370035" cy="27168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8710A06-1D5C-0CF0-8459-795742C762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7768" y="1165221"/>
            <a:ext cx="2389838" cy="271686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24FA430-C992-27C2-B3B5-DF88FAAC4B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47138" y="2224996"/>
            <a:ext cx="1832532" cy="15993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CB896AC-D496-BDC1-9A92-558E75DD49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06041" y="3915826"/>
            <a:ext cx="1595232" cy="182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04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110797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Week beginning 24</a:t>
            </a:r>
            <a:r>
              <a:rPr lang="en-US" b="1" baseline="30000" dirty="0">
                <a:latin typeface="Century Gothic" panose="020B0502020202020204" pitchFamily="34" charset="0"/>
              </a:rPr>
              <a:t>th</a:t>
            </a:r>
            <a:r>
              <a:rPr lang="en-US" b="1" dirty="0">
                <a:latin typeface="Century Gothic" panose="020B0502020202020204" pitchFamily="34" charset="0"/>
              </a:rPr>
              <a:t> April 2023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The Very Hungry Caterpillar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by Eric Carle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The young of butterflies. Caterpillars hatch out of eggs laid by butterflies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6463" y="3882091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 case made by a caterpillar to protect it while it changes into a butterfly.</a:t>
            </a:r>
            <a:endParaRPr lang="en-GB" dirty="0"/>
          </a:p>
        </p:txBody>
      </p:sp>
      <p:pic>
        <p:nvPicPr>
          <p:cNvPr id="1026" name="Picture 2" descr="Page 1">
            <a:extLst>
              <a:ext uri="{FF2B5EF4-FFF2-40B4-BE49-F238E27FC236}">
                <a16:creationId xmlns:a16="http://schemas.microsoft.com/office/drawing/2014/main" id="{71F2EC0A-FB9F-6090-5673-AD346EB78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372" y="2933904"/>
            <a:ext cx="2253114" cy="189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C289BD-D5FD-465F-A4A2-188FD1002E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7241" y="1249412"/>
            <a:ext cx="2411695" cy="27304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300565-320C-C0AD-77D4-852F4BBB20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8348" y="1170030"/>
            <a:ext cx="2420988" cy="271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5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110797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Week beginning 24</a:t>
            </a:r>
            <a:r>
              <a:rPr lang="en-US" b="1" baseline="30000" dirty="0">
                <a:latin typeface="Century Gothic" panose="020B0502020202020204" pitchFamily="34" charset="0"/>
              </a:rPr>
              <a:t>th</a:t>
            </a:r>
            <a:r>
              <a:rPr lang="en-US" b="1" dirty="0">
                <a:latin typeface="Century Gothic" panose="020B0502020202020204" pitchFamily="34" charset="0"/>
              </a:rPr>
              <a:t> April 2023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The Very Hungry Caterpillar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by Eric Carle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The young of butterflies. Caterpillars hatch out of eggs laid by butterflies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42993" y="3905242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 flying insect that is brightly coloured.  </a:t>
            </a:r>
            <a:endParaRPr lang="en-GB" dirty="0"/>
          </a:p>
        </p:txBody>
      </p:sp>
      <p:pic>
        <p:nvPicPr>
          <p:cNvPr id="1026" name="Picture 2" descr="Page 1">
            <a:extLst>
              <a:ext uri="{FF2B5EF4-FFF2-40B4-BE49-F238E27FC236}">
                <a16:creationId xmlns:a16="http://schemas.microsoft.com/office/drawing/2014/main" id="{71F2EC0A-FB9F-6090-5673-AD346EB78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372" y="2933904"/>
            <a:ext cx="2253114" cy="189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C289BD-D5FD-465F-A4A2-188FD1002E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7241" y="1249412"/>
            <a:ext cx="2411695" cy="27304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5C16BD3-2FB3-C63A-B5F8-D09AEFA30E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167623"/>
            <a:ext cx="2526434" cy="2869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386AE0-7F70-B15E-D969-1D98091ABB3E}"/>
              </a:ext>
            </a:extLst>
          </p:cNvPr>
          <p:cNvSpPr txBox="1"/>
          <p:nvPr/>
        </p:nvSpPr>
        <p:spPr>
          <a:xfrm>
            <a:off x="9773174" y="5360565"/>
            <a:ext cx="1947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Blue Group and Rainbow Group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67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110797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Week beginning 2</a:t>
            </a:r>
            <a:r>
              <a:rPr lang="en-US" b="1" baseline="30000" dirty="0">
                <a:latin typeface="Century Gothic" panose="020B0502020202020204" pitchFamily="34" charset="0"/>
              </a:rPr>
              <a:t>nd</a:t>
            </a:r>
            <a:r>
              <a:rPr lang="en-US" b="1" dirty="0">
                <a:latin typeface="Century Gothic" panose="020B0502020202020204" pitchFamily="34" charset="0"/>
              </a:rPr>
              <a:t> May 2023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The King’s Runaway Crown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by Rosalind Spark &amp; Ian Smith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A name a person is given, who is the head of the country. 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42993" y="3905242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feeling you get in your tummy when you are going to do something you are worried about. </a:t>
            </a:r>
            <a:endParaRPr lang="en-GB" sz="1600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82EA6B96-58D6-3778-37C9-77C7298EF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8917" y="2911586"/>
            <a:ext cx="1839199" cy="217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D2909A-28DE-0FE1-AD84-5168BDA082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3902" y="1105902"/>
            <a:ext cx="2558373" cy="289525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F1D2DF8-F550-FABF-905D-01A178EB6F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5115" y="1126685"/>
            <a:ext cx="2448204" cy="2736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88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110797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Week beginning 2</a:t>
            </a:r>
            <a:r>
              <a:rPr lang="en-US" b="1" baseline="30000" dirty="0">
                <a:latin typeface="Century Gothic" panose="020B0502020202020204" pitchFamily="34" charset="0"/>
              </a:rPr>
              <a:t>nd</a:t>
            </a:r>
            <a:r>
              <a:rPr lang="en-US" b="1" dirty="0">
                <a:latin typeface="Century Gothic" panose="020B0502020202020204" pitchFamily="34" charset="0"/>
              </a:rPr>
              <a:t> May 2023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The King’s Runaway Crown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by Rosalind Spark &amp; Ian Smith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A name a person is given, who is the head of the country. 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42993" y="3905242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good feeling you get when you are doing something you like. </a:t>
            </a:r>
            <a:endParaRPr lang="en-GB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386AE0-7F70-B15E-D969-1D98091ABB3E}"/>
              </a:ext>
            </a:extLst>
          </p:cNvPr>
          <p:cNvSpPr txBox="1"/>
          <p:nvPr/>
        </p:nvSpPr>
        <p:spPr>
          <a:xfrm>
            <a:off x="9773174" y="5360565"/>
            <a:ext cx="1947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Blue Group and Rainbow Group </a:t>
            </a:r>
            <a:endParaRPr lang="en-GB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82EA6B96-58D6-3778-37C9-77C7298EF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8917" y="2911586"/>
            <a:ext cx="1839199" cy="217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D2909A-28DE-0FE1-AD84-5168BDA082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3902" y="1105902"/>
            <a:ext cx="2558373" cy="289525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8276EB-393D-F40C-8BC0-7E14095074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2809" y="1220791"/>
            <a:ext cx="2372816" cy="2665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82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110797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Week beginning 9th May 2023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The Kings Coronation by Marion Billet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A large group of people</a:t>
            </a:r>
            <a:endParaRPr lang="en-GB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42993" y="3905242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you are calm and not doing an activity. 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97849E-3EE9-AC16-7853-B77C685E0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780" y="1162780"/>
            <a:ext cx="2596706" cy="28714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57CFA6E-1584-C828-2A24-F94F561BB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3730" y="1152571"/>
            <a:ext cx="2470973" cy="281536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69A4D27-50B5-92AC-B7B0-AB5DFB600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5399" y="3452880"/>
            <a:ext cx="2117641" cy="2126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48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110797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Week beginning 15th May 2023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 err="1">
                <a:latin typeface="Century Gothic" panose="020B0502020202020204" pitchFamily="34" charset="0"/>
              </a:rPr>
              <a:t>Titch</a:t>
            </a:r>
            <a:r>
              <a:rPr lang="en-US" b="1" dirty="0">
                <a:latin typeface="Century Gothic" panose="020B0502020202020204" pitchFamily="34" charset="0"/>
              </a:rPr>
              <a:t> by Pat Hutchins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Something that is</a:t>
            </a:r>
          </a:p>
          <a:p>
            <a:pPr algn="ctr"/>
            <a:r>
              <a:rPr lang="en-US" sz="2800" dirty="0"/>
              <a:t> very small.</a:t>
            </a:r>
            <a:endParaRPr lang="en-GB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42993" y="3905242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something gets bigger. ‘The seed grew into a big plant’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76BC7-F098-FD51-D3FD-F7877CDC3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996" y="1088436"/>
            <a:ext cx="2570186" cy="28914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7FEF7E-1CE9-8C8D-014B-9C41653C45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067670"/>
            <a:ext cx="2560239" cy="28914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4443B1-5559-5912-7718-1408ECFBDF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9101" y="3065495"/>
            <a:ext cx="2019064" cy="254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845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110797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Week beginning 22nd May 2023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Jasper’s Beanstalk by Nick Butterworth &amp; Mick </a:t>
            </a:r>
            <a:r>
              <a:rPr lang="en-US" b="1" dirty="0" err="1">
                <a:latin typeface="Century Gothic" panose="020B0502020202020204" pitchFamily="34" charset="0"/>
              </a:rPr>
              <a:t>Inkpen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 tool for collecting or moving things, when gardening.</a:t>
            </a:r>
            <a:endParaRPr lang="en-GB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42993" y="3905242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stay in a place until something you are </a:t>
            </a:r>
            <a:r>
              <a:rPr lang="en-GB" sz="2400"/>
              <a:t>expecting happens.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4AFE62-5E6A-A1A2-B8FA-60ABD891DB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1870" y="2952758"/>
            <a:ext cx="2590800" cy="27908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B53A61-45B9-52B3-76B1-CF5EBC9692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611" y="1100931"/>
            <a:ext cx="2590799" cy="29428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6DC926-1C82-051F-869B-7F6575CD41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6916" y="1100930"/>
            <a:ext cx="2616881" cy="2942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161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577</Words>
  <Application>Microsoft Office PowerPoint</Application>
  <PresentationFormat>Widescreen</PresentationFormat>
  <Paragraphs>43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Week beginning 16th April 2023 Tidy by Emily Gravet There’s a Rang-Tan in my bedroom by James Sellick</vt:lpstr>
      <vt:lpstr>Week beginning 24th April 2023 The Very Hungry Caterpillar by Eric Carle</vt:lpstr>
      <vt:lpstr>Week beginning 24th April 2023 The Very Hungry Caterpillar by Eric Carle</vt:lpstr>
      <vt:lpstr>Week beginning 2nd May 2023 The King’s Runaway Crown by Rosalind Spark &amp; Ian Smith</vt:lpstr>
      <vt:lpstr>Week beginning 2nd May 2023 The King’s Runaway Crown by Rosalind Spark &amp; Ian Smith</vt:lpstr>
      <vt:lpstr>Week beginning 9th May 2023 The Kings Coronation by Marion Billet</vt:lpstr>
      <vt:lpstr>Week beginning 15th May 2023 Titch by Pat Hutchins</vt:lpstr>
      <vt:lpstr>Week beginning 22nd May 2023 Jasper’s Beanstalk by Nick Butterworth &amp; Mick Inkpen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beginning 16th April 2023 Tidy by Emily Gravet There’s a Rang-Tan in my bedroom by James Sellick</dc:title>
  <dc:creator>Office3</dc:creator>
  <cp:lastModifiedBy>Office3</cp:lastModifiedBy>
  <cp:revision>6</cp:revision>
  <cp:lastPrinted>2023-05-09T07:27:08Z</cp:lastPrinted>
  <dcterms:created xsi:type="dcterms:W3CDTF">2023-03-29T10:30:53Z</dcterms:created>
  <dcterms:modified xsi:type="dcterms:W3CDTF">2023-05-15T04:27:03Z</dcterms:modified>
</cp:coreProperties>
</file>