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75" r:id="rId2"/>
    <p:sldId id="287" r:id="rId3"/>
    <p:sldId id="293" r:id="rId4"/>
    <p:sldId id="294" r:id="rId5"/>
    <p:sldId id="295" r:id="rId6"/>
    <p:sldId id="296" r:id="rId7"/>
    <p:sldId id="297" r:id="rId8"/>
    <p:sldId id="298" r:id="rId9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B3C1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72" d="100"/>
          <a:sy n="72" d="100"/>
        </p:scale>
        <p:origin x="65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2784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B33BB8-6C7A-4BE0-9B55-9EAC48D52EC6}" type="datetimeFigureOut">
              <a:rPr lang="en-US"/>
              <a:t>7/9/2023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F7AA83-DE31-4E93-AB07-EF7FB05F6670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212903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11EF64-F73B-4314-BB6F-BC0937BBDF19}" type="datetimeFigureOut">
              <a:rPr lang="en-US"/>
              <a:t>7/9/2023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5E2820-AFE1-45FA-949E-17BDB534E1DC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579979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E2820-AFE1-45FA-949E-17BDB534E1D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9915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44470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34203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6984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07162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51580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03911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088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5213" y="304800"/>
            <a:ext cx="7091361" cy="2793906"/>
          </a:xfrm>
        </p:spPr>
        <p:txBody>
          <a:bodyPr anchor="b">
            <a:normAutofit/>
          </a:bodyPr>
          <a:lstStyle>
            <a:lvl1pPr algn="l">
              <a:lnSpc>
                <a:spcPct val="80000"/>
              </a:lnSpc>
              <a:defRPr sz="66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5213" y="3108804"/>
            <a:ext cx="7091361" cy="838200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B9702-7FBF-4720-8670-571C5E7EEDDE}" type="datetime1">
              <a:rPr lang="en-US"/>
              <a:t>7/9/2023</a:t>
            </a:fld>
            <a:endParaRPr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905470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AF48E-ABA0-4B58-B562-D1D7408067C4}" type="datetime1">
              <a:rPr lang="en-US"/>
              <a:t>7/9/2023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899905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80013" y="1600200"/>
            <a:ext cx="6400801" cy="2486025"/>
          </a:xfrm>
        </p:spPr>
        <p:txBody>
          <a:bodyPr anchor="b">
            <a:normAutofit/>
          </a:bodyPr>
          <a:lstStyle>
            <a:lvl1pPr>
              <a:defRPr sz="52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80011" y="4105029"/>
            <a:ext cx="6400801" cy="914400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5034C-8BD9-4B0C-893B-33834FAB227F}" type="datetime1">
              <a:rPr lang="en-US"/>
              <a:t>7/9/2023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17916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08213" y="1600200"/>
            <a:ext cx="4572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008813" y="1600200"/>
            <a:ext cx="4572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787AA-CBCD-47F9-A04C-7106C508CDE4}" type="datetime1">
              <a:rPr lang="en-US"/>
              <a:t>7/9/2023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077512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8213" y="1600200"/>
            <a:ext cx="4572000" cy="823912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1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08213" y="2505075"/>
            <a:ext cx="4572000" cy="33375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008813" y="1600200"/>
            <a:ext cx="4572000" cy="823912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1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008813" y="2505075"/>
            <a:ext cx="4572000" cy="33375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CC9DD-75F5-4611-BA0B-CFB1A226639C}" type="datetime1">
              <a:rPr lang="en-US"/>
              <a:t>7/9/2023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33046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0F1F9-2D3D-4243-878F-D000C3F2A1C4}" type="datetime1">
              <a:rPr lang="en-US"/>
              <a:t>7/9/2023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983093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BCBE8-1824-4658-A8BB-BECFAEB7E35A}" type="datetime1">
              <a:rPr lang="en-US"/>
              <a:t>7/9/2023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22526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37612" y="2277477"/>
            <a:ext cx="2743201" cy="2322178"/>
          </a:xfrm>
        </p:spPr>
        <p:txBody>
          <a:bodyPr anchor="b">
            <a:normAutofit/>
          </a:bodyPr>
          <a:lstStyle>
            <a:lvl1pPr>
              <a:defRPr sz="26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3813" y="533400"/>
            <a:ext cx="6858000" cy="4800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37614" y="4583187"/>
            <a:ext cx="2743200" cy="1131813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5CD17-C377-4DE5-9FCA-CC7471605C58}" type="datetime1">
              <a:rPr lang="en-US"/>
              <a:t>7/9/2023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977006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37612" y="2277477"/>
            <a:ext cx="2743201" cy="2322178"/>
          </a:xfrm>
        </p:spPr>
        <p:txBody>
          <a:bodyPr anchor="b">
            <a:normAutofit/>
          </a:bodyPr>
          <a:lstStyle>
            <a:lvl1pPr>
              <a:defRPr sz="26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8" name="Rounded Rectangle 7"/>
          <p:cNvSpPr/>
          <p:nvPr/>
        </p:nvSpPr>
        <p:spPr>
          <a:xfrm>
            <a:off x="1293812" y="533400"/>
            <a:ext cx="6858001" cy="4800600"/>
          </a:xfrm>
          <a:prstGeom prst="roundRect">
            <a:avLst>
              <a:gd name="adj" fmla="val 4409"/>
            </a:avLst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1408112" y="647700"/>
            <a:ext cx="6629400" cy="4572000"/>
          </a:xfrm>
          <a:prstGeom prst="roundRect">
            <a:avLst>
              <a:gd name="adj" fmla="val 3725"/>
            </a:avLst>
          </a:prstGeom>
        </p:spPr>
        <p:txBody>
          <a:bodyPr tIns="9144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37614" y="4583187"/>
            <a:ext cx="2743200" cy="1131813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E9F02-BE96-4BAE-86A5-1FA60D24CAE2}" type="datetime1">
              <a:rPr lang="en-US"/>
              <a:t>7/9/2023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393017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27AEA-BBBB-4C9B-AB23-214EAA8AB789}" type="datetime1">
              <a:rPr lang="en-US"/>
              <a:t>7/9/2023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076664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865014" y="304801"/>
            <a:ext cx="17158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09800" y="304801"/>
            <a:ext cx="7502814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1CA30-F5CD-4CA0-B16A-349C6F830700}" type="datetime1">
              <a:rPr lang="en-US"/>
              <a:t>7/9/2023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994977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08213" y="304800"/>
            <a:ext cx="9372600" cy="120041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8213" y="1600200"/>
            <a:ext cx="93726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3576" y="6505078"/>
            <a:ext cx="964036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9D3B9702-7FBF-4720-8670-571C5E7EEDDE}" type="datetime1">
              <a:rPr lang="en-US" smtClean="0"/>
              <a:pPr/>
              <a:t>7/9/2023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80159" y="6505078"/>
            <a:ext cx="687641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580814" y="6280298"/>
            <a:ext cx="533399" cy="3491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="1">
                <a:solidFill>
                  <a:srgbClr val="AB3C19"/>
                </a:solidFill>
              </a:defRPr>
            </a:lvl1pPr>
          </a:lstStyle>
          <a:p>
            <a:fld id="{8FDBFFB2-86D9-4B8F-A59A-553A60B94BB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0255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43.png"/><Relationship Id="rId7" Type="http://schemas.openxmlformats.org/officeDocument/2006/relationships/image" Target="../media/image4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latin typeface="Century Gothic" panose="020B0502020202020204" pitchFamily="34" charset="0"/>
              </a:rPr>
              <a:t>Makaton Signs of the Week	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latin typeface="Century Gothic" panose="020B0502020202020204" pitchFamily="34" charset="0"/>
              </a:rPr>
              <a:t>Summer Term 2</a:t>
            </a:r>
          </a:p>
        </p:txBody>
      </p:sp>
    </p:spTree>
    <p:extLst>
      <p:ext uri="{BB962C8B-B14F-4D97-AF65-F5344CB8AC3E}">
        <p14:creationId xmlns:p14="http://schemas.microsoft.com/office/powerpoint/2010/main" val="42933468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78E352B-9131-0548-C6DD-57D8B10B0F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CFFDA5E-5CBF-3011-792A-FA9F5BF1C1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A6383BD-F6BC-0A34-1C3B-E6489EB5CB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4238" y="838783"/>
            <a:ext cx="278193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cs typeface="Times New Roman" panose="02020603050405020304" pitchFamily="18" charset="0"/>
              </a:rPr>
              <a:t>Teeth</a:t>
            </a:r>
            <a:endParaRPr kumimoji="0" lang="en-GB" altLang="en-US" sz="5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BCF823-CA21-15CE-6B91-4FF53DB0AEB3}"/>
              </a:ext>
            </a:extLst>
          </p:cNvPr>
          <p:cNvSpPr txBox="1"/>
          <p:nvPr/>
        </p:nvSpPr>
        <p:spPr>
          <a:xfrm>
            <a:off x="4959421" y="789029"/>
            <a:ext cx="363893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Toothbrush</a:t>
            </a:r>
            <a:endParaRPr kumimoji="0" lang="en-GB" altLang="en-US" sz="5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A79B35A-72AB-237A-F3CB-5B38630B3D98}"/>
              </a:ext>
            </a:extLst>
          </p:cNvPr>
          <p:cNvSpPr txBox="1"/>
          <p:nvPr/>
        </p:nvSpPr>
        <p:spPr>
          <a:xfrm>
            <a:off x="2054181" y="356243"/>
            <a:ext cx="75502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Signs of the Week: 5</a:t>
            </a:r>
            <a:r>
              <a:rPr lang="en-US" baseline="30000" dirty="0"/>
              <a:t>th</a:t>
            </a:r>
            <a:r>
              <a:rPr lang="en-US" dirty="0"/>
              <a:t> June 2023 – Blue Group/Rainbow Group</a:t>
            </a:r>
            <a:endParaRPr lang="en-GB" dirty="0"/>
          </a:p>
        </p:txBody>
      </p:sp>
      <p:pic>
        <p:nvPicPr>
          <p:cNvPr id="8" name="Picture 6" descr="A preview of asset 659">
            <a:extLst>
              <a:ext uri="{FF2B5EF4-FFF2-40B4-BE49-F238E27FC236}">
                <a16:creationId xmlns:a16="http://schemas.microsoft.com/office/drawing/2014/main" id="{0D76014A-ECDE-C800-6CAD-262427C83F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5763" y="1642564"/>
            <a:ext cx="3396343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A preview of asset 1037">
            <a:extLst>
              <a:ext uri="{FF2B5EF4-FFF2-40B4-BE49-F238E27FC236}">
                <a16:creationId xmlns:a16="http://schemas.microsoft.com/office/drawing/2014/main" id="{53564A5F-158D-193D-AB1F-04196D5751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2264" y="2505066"/>
            <a:ext cx="2476500" cy="246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A preview of asset 47187">
            <a:extLst>
              <a:ext uri="{FF2B5EF4-FFF2-40B4-BE49-F238E27FC236}">
                <a16:creationId xmlns:a16="http://schemas.microsoft.com/office/drawing/2014/main" id="{D66BF4C4-AA30-0E2B-D705-E25271EE7C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496" y="1435360"/>
            <a:ext cx="1720421" cy="1720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2" descr="A preview of asset 10321">
            <a:extLst>
              <a:ext uri="{FF2B5EF4-FFF2-40B4-BE49-F238E27FC236}">
                <a16:creationId xmlns:a16="http://schemas.microsoft.com/office/drawing/2014/main" id="{4A6A0CA4-F7C2-B172-8AFC-C06EEDAC1D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774" y="3162544"/>
            <a:ext cx="3889647" cy="1720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F736C48B-6C0D-347C-FAA2-183C6CA85573}"/>
              </a:ext>
            </a:extLst>
          </p:cNvPr>
          <p:cNvSpPr txBox="1"/>
          <p:nvPr/>
        </p:nvSpPr>
        <p:spPr>
          <a:xfrm>
            <a:off x="8603808" y="767650"/>
            <a:ext cx="363893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Bite</a:t>
            </a:r>
            <a:endParaRPr kumimoji="0" lang="en-GB" altLang="en-US" sz="5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40" name="Picture 16" descr="A preview of asset 10928">
            <a:extLst>
              <a:ext uri="{FF2B5EF4-FFF2-40B4-BE49-F238E27FC236}">
                <a16:creationId xmlns:a16="http://schemas.microsoft.com/office/drawing/2014/main" id="{52844CB6-34EF-8D19-48B9-67259D9FB1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3245" y="3429000"/>
            <a:ext cx="2476500" cy="1762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A preview of asset 29626">
            <a:extLst>
              <a:ext uri="{FF2B5EF4-FFF2-40B4-BE49-F238E27FC236}">
                <a16:creationId xmlns:a16="http://schemas.microsoft.com/office/drawing/2014/main" id="{69E610F3-45D9-5F6E-503B-F1C74895CA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2559" y="1394713"/>
            <a:ext cx="1846781" cy="1846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89546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78E352B-9131-0548-C6DD-57D8B10B0F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CFFDA5E-5CBF-3011-792A-FA9F5BF1C1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A6383BD-F6BC-0A34-1C3B-E6489EB5CB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4238" y="838783"/>
            <a:ext cx="278193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cs typeface="Times New Roman" panose="02020603050405020304" pitchFamily="18" charset="0"/>
              </a:rPr>
              <a:t>Turtle</a:t>
            </a:r>
            <a:endParaRPr kumimoji="0" lang="en-GB" altLang="en-US" sz="5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BCF823-CA21-15CE-6B91-4FF53DB0AEB3}"/>
              </a:ext>
            </a:extLst>
          </p:cNvPr>
          <p:cNvSpPr txBox="1"/>
          <p:nvPr/>
        </p:nvSpPr>
        <p:spPr>
          <a:xfrm>
            <a:off x="4959421" y="789029"/>
            <a:ext cx="363893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Bag</a:t>
            </a:r>
            <a:endParaRPr kumimoji="0" lang="en-GB" altLang="en-US" sz="5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A79B35A-72AB-237A-F3CB-5B38630B3D98}"/>
              </a:ext>
            </a:extLst>
          </p:cNvPr>
          <p:cNvSpPr txBox="1"/>
          <p:nvPr/>
        </p:nvSpPr>
        <p:spPr>
          <a:xfrm>
            <a:off x="2054181" y="356243"/>
            <a:ext cx="75502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Signs of the Week: 5</a:t>
            </a:r>
            <a:r>
              <a:rPr lang="en-US" baseline="30000" dirty="0"/>
              <a:t>th</a:t>
            </a:r>
            <a:r>
              <a:rPr lang="en-US" dirty="0"/>
              <a:t> June 2023 – Green Group/Red Group</a:t>
            </a:r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FA9F338-9272-AE3E-C489-306B55702BD9}"/>
              </a:ext>
            </a:extLst>
          </p:cNvPr>
          <p:cNvSpPr txBox="1"/>
          <p:nvPr/>
        </p:nvSpPr>
        <p:spPr>
          <a:xfrm>
            <a:off x="8352135" y="823660"/>
            <a:ext cx="363893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Sea</a:t>
            </a:r>
            <a:endParaRPr kumimoji="0" lang="en-GB" altLang="en-US" sz="5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050" name="Picture 2" descr="A preview of asset 47787">
            <a:extLst>
              <a:ext uri="{FF2B5EF4-FFF2-40B4-BE49-F238E27FC236}">
                <a16:creationId xmlns:a16="http://schemas.microsoft.com/office/drawing/2014/main" id="{52E27AF1-7BFC-4D5E-F933-31FDA8881D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011" y="1529346"/>
            <a:ext cx="2476500" cy="1504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A preview of asset 25754">
            <a:extLst>
              <a:ext uri="{FF2B5EF4-FFF2-40B4-BE49-F238E27FC236}">
                <a16:creationId xmlns:a16="http://schemas.microsoft.com/office/drawing/2014/main" id="{65A16BA3-5639-2ECC-42E1-F8C0BE61B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5205" y="3152859"/>
            <a:ext cx="2343150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A preview of asset 697">
            <a:extLst>
              <a:ext uri="{FF2B5EF4-FFF2-40B4-BE49-F238E27FC236}">
                <a16:creationId xmlns:a16="http://schemas.microsoft.com/office/drawing/2014/main" id="{7A076825-B648-EF6B-0F9F-F6662FDF19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5976" y="1294056"/>
            <a:ext cx="1926699" cy="2095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A preview of asset 1000">
            <a:extLst>
              <a:ext uri="{FF2B5EF4-FFF2-40B4-BE49-F238E27FC236}">
                <a16:creationId xmlns:a16="http://schemas.microsoft.com/office/drawing/2014/main" id="{FD137BA9-8217-D2BD-8F75-3A39538379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9261" y="3467954"/>
            <a:ext cx="1926699" cy="3054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A preview of asset 897">
            <a:extLst>
              <a:ext uri="{FF2B5EF4-FFF2-40B4-BE49-F238E27FC236}">
                <a16:creationId xmlns:a16="http://schemas.microsoft.com/office/drawing/2014/main" id="{59BC28FB-E966-5402-C9D0-EBBB480C87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3351" y="1529346"/>
            <a:ext cx="2476500" cy="1476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A preview of asset 1419">
            <a:extLst>
              <a:ext uri="{FF2B5EF4-FFF2-40B4-BE49-F238E27FC236}">
                <a16:creationId xmlns:a16="http://schemas.microsoft.com/office/drawing/2014/main" id="{46008167-08ED-EE33-E446-0C6B9FD361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4313" y="3390047"/>
            <a:ext cx="2314575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39268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78E352B-9131-0548-C6DD-57D8B10B0F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CFFDA5E-5CBF-3011-792A-FA9F5BF1C1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A6383BD-F6BC-0A34-1C3B-E6489EB5CB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4238" y="838783"/>
            <a:ext cx="278193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cs typeface="Times New Roman" panose="02020603050405020304" pitchFamily="18" charset="0"/>
              </a:rPr>
              <a:t>School</a:t>
            </a:r>
            <a:endParaRPr kumimoji="0" lang="en-GB" altLang="en-US" sz="5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BCF823-CA21-15CE-6B91-4FF53DB0AEB3}"/>
              </a:ext>
            </a:extLst>
          </p:cNvPr>
          <p:cNvSpPr txBox="1"/>
          <p:nvPr/>
        </p:nvSpPr>
        <p:spPr>
          <a:xfrm>
            <a:off x="4276533" y="725269"/>
            <a:ext cx="363893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Rainbow</a:t>
            </a:r>
            <a:endParaRPr kumimoji="0" lang="en-GB" altLang="en-US" sz="5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A79B35A-72AB-237A-F3CB-5B38630B3D98}"/>
              </a:ext>
            </a:extLst>
          </p:cNvPr>
          <p:cNvSpPr txBox="1"/>
          <p:nvPr/>
        </p:nvSpPr>
        <p:spPr>
          <a:xfrm>
            <a:off x="2054181" y="356243"/>
            <a:ext cx="75502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Signs of the Week: 12</a:t>
            </a:r>
            <a:r>
              <a:rPr lang="en-US" baseline="30000" dirty="0"/>
              <a:t>th</a:t>
            </a:r>
            <a:r>
              <a:rPr lang="en-US" dirty="0"/>
              <a:t> June 2023 </a:t>
            </a:r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FA9F338-9272-AE3E-C489-306B55702BD9}"/>
              </a:ext>
            </a:extLst>
          </p:cNvPr>
          <p:cNvSpPr txBox="1"/>
          <p:nvPr/>
        </p:nvSpPr>
        <p:spPr>
          <a:xfrm>
            <a:off x="8352135" y="823660"/>
            <a:ext cx="363893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Lunch</a:t>
            </a:r>
            <a:endParaRPr kumimoji="0" lang="en-GB" altLang="en-US" sz="5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26" name="Picture 2" descr="A preview of asset 895">
            <a:extLst>
              <a:ext uri="{FF2B5EF4-FFF2-40B4-BE49-F238E27FC236}">
                <a16:creationId xmlns:a16="http://schemas.microsoft.com/office/drawing/2014/main" id="{DF710F3A-5139-5AEE-BDAF-6704294FAB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955" y="1485114"/>
            <a:ext cx="2476500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A preview of asset 1417">
            <a:extLst>
              <a:ext uri="{FF2B5EF4-FFF2-40B4-BE49-F238E27FC236}">
                <a16:creationId xmlns:a16="http://schemas.microsoft.com/office/drawing/2014/main" id="{3ED70D56-D151-CA27-8D20-3D44DB1F29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4181" y="3399183"/>
            <a:ext cx="1962150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A preview of asset 4492">
            <a:extLst>
              <a:ext uri="{FF2B5EF4-FFF2-40B4-BE49-F238E27FC236}">
                <a16:creationId xmlns:a16="http://schemas.microsoft.com/office/drawing/2014/main" id="{EE00A061-79D1-97A5-25A4-10F6AD4F7C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9866" y="1639669"/>
            <a:ext cx="2816662" cy="1408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A preview of asset 5052">
            <a:extLst>
              <a:ext uri="{FF2B5EF4-FFF2-40B4-BE49-F238E27FC236}">
                <a16:creationId xmlns:a16="http://schemas.microsoft.com/office/drawing/2014/main" id="{FEF85A7C-2327-CD3D-8385-2343B6408E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9055" y="3429000"/>
            <a:ext cx="1504950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A preview of asset 1124">
            <a:extLst>
              <a:ext uri="{FF2B5EF4-FFF2-40B4-BE49-F238E27FC236}">
                <a16:creationId xmlns:a16="http://schemas.microsoft.com/office/drawing/2014/main" id="{823B23FE-1643-AE42-4B8D-B8E064B055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5294" y="3399183"/>
            <a:ext cx="2305050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A preview of asset 510">
            <a:extLst>
              <a:ext uri="{FF2B5EF4-FFF2-40B4-BE49-F238E27FC236}">
                <a16:creationId xmlns:a16="http://schemas.microsoft.com/office/drawing/2014/main" id="{84A9ABFF-5EA0-C02D-1763-DC6A505C9D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3844" y="1391334"/>
            <a:ext cx="24765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59026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78E352B-9131-0548-C6DD-57D8B10B0F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CFFDA5E-5CBF-3011-792A-FA9F5BF1C1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A6383BD-F6BC-0A34-1C3B-E6489EB5CB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61857" y="859609"/>
            <a:ext cx="278193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cs typeface="Times New Roman" panose="02020603050405020304" pitchFamily="18" charset="0"/>
              </a:rPr>
              <a:t>Worried</a:t>
            </a:r>
            <a:endParaRPr kumimoji="0" lang="en-GB" altLang="en-US" sz="5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A79B35A-72AB-237A-F3CB-5B38630B3D98}"/>
              </a:ext>
            </a:extLst>
          </p:cNvPr>
          <p:cNvSpPr txBox="1"/>
          <p:nvPr/>
        </p:nvSpPr>
        <p:spPr>
          <a:xfrm>
            <a:off x="2054181" y="356243"/>
            <a:ext cx="75502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Signs of the Week: 19th June 2023 </a:t>
            </a:r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FA9F338-9272-AE3E-C489-306B55702BD9}"/>
              </a:ext>
            </a:extLst>
          </p:cNvPr>
          <p:cNvSpPr txBox="1"/>
          <p:nvPr/>
        </p:nvSpPr>
        <p:spPr>
          <a:xfrm>
            <a:off x="4535037" y="892605"/>
            <a:ext cx="363893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Excited</a:t>
            </a:r>
            <a:endParaRPr kumimoji="0" lang="en-GB" altLang="en-US" sz="5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050" name="Picture 2" descr="A preview of asset 49057">
            <a:extLst>
              <a:ext uri="{FF2B5EF4-FFF2-40B4-BE49-F238E27FC236}">
                <a16:creationId xmlns:a16="http://schemas.microsoft.com/office/drawing/2014/main" id="{88ECDC08-9F50-1890-812B-B209AEC885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931" y="1522922"/>
            <a:ext cx="2476500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A preview of asset 1547">
            <a:extLst>
              <a:ext uri="{FF2B5EF4-FFF2-40B4-BE49-F238E27FC236}">
                <a16:creationId xmlns:a16="http://schemas.microsoft.com/office/drawing/2014/main" id="{6E315985-54FC-5D04-C7B5-7A9304C503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9956" y="4100969"/>
            <a:ext cx="2546573" cy="2468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A preview of asset 15688">
            <a:extLst>
              <a:ext uri="{FF2B5EF4-FFF2-40B4-BE49-F238E27FC236}">
                <a16:creationId xmlns:a16="http://schemas.microsoft.com/office/drawing/2014/main" id="{0E2CDB61-5D34-8100-4B68-EF2E749332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9326" y="4100969"/>
            <a:ext cx="2739957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A preview of asset 39513">
            <a:extLst>
              <a:ext uri="{FF2B5EF4-FFF2-40B4-BE49-F238E27FC236}">
                <a16:creationId xmlns:a16="http://schemas.microsoft.com/office/drawing/2014/main" id="{A7B8CF08-7CFD-7552-A2F9-8263594765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8421" y="1522922"/>
            <a:ext cx="2476500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B714E46-753A-F45B-51AC-34F6FD1A5B8C}"/>
              </a:ext>
            </a:extLst>
          </p:cNvPr>
          <p:cNvSpPr txBox="1"/>
          <p:nvPr/>
        </p:nvSpPr>
        <p:spPr>
          <a:xfrm>
            <a:off x="7915467" y="874373"/>
            <a:ext cx="363893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Independent</a:t>
            </a:r>
            <a:endParaRPr kumimoji="0" lang="en-GB" altLang="en-US" sz="5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26" name="Picture 2" descr="A preview of asset 21867">
            <a:extLst>
              <a:ext uri="{FF2B5EF4-FFF2-40B4-BE49-F238E27FC236}">
                <a16:creationId xmlns:a16="http://schemas.microsoft.com/office/drawing/2014/main" id="{5109C0E7-D35C-8CD7-2622-F9C77B90AA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7972" y="3813002"/>
            <a:ext cx="2927019" cy="2161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A preview of asset 46209">
            <a:extLst>
              <a:ext uri="{FF2B5EF4-FFF2-40B4-BE49-F238E27FC236}">
                <a16:creationId xmlns:a16="http://schemas.microsoft.com/office/drawing/2014/main" id="{E65CC07C-E337-3A37-8ED7-27DE813306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1625" y="1553700"/>
            <a:ext cx="2739957" cy="2128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31605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78E352B-9131-0548-C6DD-57D8B10B0F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CFFDA5E-5CBF-3011-792A-FA9F5BF1C1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A6383BD-F6BC-0A34-1C3B-E6489EB5CB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5219" y="853113"/>
            <a:ext cx="278193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cs typeface="Times New Roman" panose="02020603050405020304" pitchFamily="18" charset="0"/>
              </a:rPr>
              <a:t>Angry</a:t>
            </a:r>
            <a:endParaRPr kumimoji="0" lang="en-GB" altLang="en-US" sz="5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A79B35A-72AB-237A-F3CB-5B38630B3D98}"/>
              </a:ext>
            </a:extLst>
          </p:cNvPr>
          <p:cNvSpPr txBox="1"/>
          <p:nvPr/>
        </p:nvSpPr>
        <p:spPr>
          <a:xfrm>
            <a:off x="2054181" y="356243"/>
            <a:ext cx="75502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Signs of the Week: 26th June 2023 </a:t>
            </a:r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FA9F338-9272-AE3E-C489-306B55702BD9}"/>
              </a:ext>
            </a:extLst>
          </p:cNvPr>
          <p:cNvSpPr txBox="1"/>
          <p:nvPr/>
        </p:nvSpPr>
        <p:spPr>
          <a:xfrm>
            <a:off x="4535037" y="892605"/>
            <a:ext cx="363893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Calm</a:t>
            </a:r>
            <a:endParaRPr kumimoji="0" lang="en-GB" altLang="en-US" sz="5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B714E46-753A-F45B-51AC-34F6FD1A5B8C}"/>
              </a:ext>
            </a:extLst>
          </p:cNvPr>
          <p:cNvSpPr txBox="1"/>
          <p:nvPr/>
        </p:nvSpPr>
        <p:spPr>
          <a:xfrm>
            <a:off x="7915467" y="874373"/>
            <a:ext cx="363893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cs typeface="Times New Roman" panose="02020603050405020304" pitchFamily="18" charset="0"/>
              </a:rPr>
              <a:t>T</a:t>
            </a:r>
            <a:r>
              <a:rPr kumimoji="0" lang="en-GB" altLang="en-US" sz="3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cs typeface="Times New Roman" panose="02020603050405020304" pitchFamily="18" charset="0"/>
              </a:rPr>
              <a:t>ired</a:t>
            </a:r>
            <a:endParaRPr kumimoji="0" lang="en-GB" altLang="en-US" sz="5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7" name="Picture 2" descr="A preview of asset 691">
            <a:extLst>
              <a:ext uri="{FF2B5EF4-FFF2-40B4-BE49-F238E27FC236}">
                <a16:creationId xmlns:a16="http://schemas.microsoft.com/office/drawing/2014/main" id="{10AED2B7-9145-979B-ED14-9DE096C7BF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281" y="1724053"/>
            <a:ext cx="1931740" cy="1931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A preview of asset 989">
            <a:extLst>
              <a:ext uri="{FF2B5EF4-FFF2-40B4-BE49-F238E27FC236}">
                <a16:creationId xmlns:a16="http://schemas.microsoft.com/office/drawing/2014/main" id="{E07EF0BA-7592-A442-826C-C6B6F675D3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6187" y="1505940"/>
            <a:ext cx="2228850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A preview of asset 859">
            <a:extLst>
              <a:ext uri="{FF2B5EF4-FFF2-40B4-BE49-F238E27FC236}">
                <a16:creationId xmlns:a16="http://schemas.microsoft.com/office/drawing/2014/main" id="{E3C0734D-DD43-D820-D972-1BEF9A6F74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0465" y="1680011"/>
            <a:ext cx="2476500" cy="809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A preview of asset 1360">
            <a:extLst>
              <a:ext uri="{FF2B5EF4-FFF2-40B4-BE49-F238E27FC236}">
                <a16:creationId xmlns:a16="http://schemas.microsoft.com/office/drawing/2014/main" id="{8E949471-0296-6688-F02D-191576D805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0465" y="2787214"/>
            <a:ext cx="2476500" cy="2390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A preview of asset 47108">
            <a:extLst>
              <a:ext uri="{FF2B5EF4-FFF2-40B4-BE49-F238E27FC236}">
                <a16:creationId xmlns:a16="http://schemas.microsoft.com/office/drawing/2014/main" id="{96F119B7-4EB5-E1F3-66FA-EAEF795CD1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2896" y="1457598"/>
            <a:ext cx="2064076" cy="2064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A preview of asset 25137">
            <a:extLst>
              <a:ext uri="{FF2B5EF4-FFF2-40B4-BE49-F238E27FC236}">
                <a16:creationId xmlns:a16="http://schemas.microsoft.com/office/drawing/2014/main" id="{7594A0B5-26D2-252D-2904-C22AB63566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6684" y="3701614"/>
            <a:ext cx="2476500" cy="1476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76916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78E352B-9131-0548-C6DD-57D8B10B0F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CFFDA5E-5CBF-3011-792A-FA9F5BF1C1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A6383BD-F6BC-0A34-1C3B-E6489EB5CB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5219" y="853113"/>
            <a:ext cx="278193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cs typeface="Times New Roman" panose="02020603050405020304" pitchFamily="18" charset="0"/>
              </a:rPr>
              <a:t>Bus</a:t>
            </a:r>
            <a:endParaRPr kumimoji="0" lang="en-GB" altLang="en-US" sz="5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A79B35A-72AB-237A-F3CB-5B38630B3D98}"/>
              </a:ext>
            </a:extLst>
          </p:cNvPr>
          <p:cNvSpPr txBox="1"/>
          <p:nvPr/>
        </p:nvSpPr>
        <p:spPr>
          <a:xfrm>
            <a:off x="2054181" y="356243"/>
            <a:ext cx="75502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Signs of the Week: 3rd July 2023 </a:t>
            </a:r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FA9F338-9272-AE3E-C489-306B55702BD9}"/>
              </a:ext>
            </a:extLst>
          </p:cNvPr>
          <p:cNvSpPr txBox="1"/>
          <p:nvPr/>
        </p:nvSpPr>
        <p:spPr>
          <a:xfrm>
            <a:off x="4535037" y="892605"/>
            <a:ext cx="363893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cs typeface="Times New Roman" panose="02020603050405020304" pitchFamily="18" charset="0"/>
              </a:rPr>
              <a:t>Naughty</a:t>
            </a:r>
            <a:endParaRPr kumimoji="0" lang="en-GB" altLang="en-US" sz="5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B714E46-753A-F45B-51AC-34F6FD1A5B8C}"/>
              </a:ext>
            </a:extLst>
          </p:cNvPr>
          <p:cNvSpPr txBox="1"/>
          <p:nvPr/>
        </p:nvSpPr>
        <p:spPr>
          <a:xfrm>
            <a:off x="7915467" y="874373"/>
            <a:ext cx="363893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36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Dirty</a:t>
            </a:r>
            <a:endParaRPr kumimoji="0" lang="en-GB" altLang="en-US" sz="5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E87B295E-169D-FEB7-8718-4C4B72B385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777" y="2339539"/>
            <a:ext cx="2476500" cy="1362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66C8F9A7-CA5E-84E4-53F3-DDA75F2615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2646" y="1705966"/>
            <a:ext cx="2286000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>
            <a:extLst>
              <a:ext uri="{FF2B5EF4-FFF2-40B4-BE49-F238E27FC236}">
                <a16:creationId xmlns:a16="http://schemas.microsoft.com/office/drawing/2014/main" id="{D8A216F7-48F1-7B1B-8942-13AECA87B9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6039" y="1705966"/>
            <a:ext cx="1381125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>
            <a:extLst>
              <a:ext uri="{FF2B5EF4-FFF2-40B4-BE49-F238E27FC236}">
                <a16:creationId xmlns:a16="http://schemas.microsoft.com/office/drawing/2014/main" id="{B63E098D-C532-A533-AEB2-87FB53F004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0776" y="4295568"/>
            <a:ext cx="1771650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 descr="A preview of asset 1126">
            <a:extLst>
              <a:ext uri="{FF2B5EF4-FFF2-40B4-BE49-F238E27FC236}">
                <a16:creationId xmlns:a16="http://schemas.microsoft.com/office/drawing/2014/main" id="{B8A6894E-189E-5213-C439-4F61EBBDFE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1222" y="3939739"/>
            <a:ext cx="1952625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2" descr="A preview of asset 513">
            <a:extLst>
              <a:ext uri="{FF2B5EF4-FFF2-40B4-BE49-F238E27FC236}">
                <a16:creationId xmlns:a16="http://schemas.microsoft.com/office/drawing/2014/main" id="{FBC095A6-D5C7-7DBD-526A-56AF246661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6684" y="1961267"/>
            <a:ext cx="2476500" cy="1628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93071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78E352B-9131-0548-C6DD-57D8B10B0F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CFFDA5E-5CBF-3011-792A-FA9F5BF1C1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A6383BD-F6BC-0A34-1C3B-E6489EB5CB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5219" y="853113"/>
            <a:ext cx="278193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cs typeface="Times New Roman" panose="02020603050405020304" pitchFamily="18" charset="0"/>
              </a:rPr>
              <a:t>Pond</a:t>
            </a:r>
            <a:endParaRPr kumimoji="0" lang="en-GB" altLang="en-US" sz="5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A79B35A-72AB-237A-F3CB-5B38630B3D98}"/>
              </a:ext>
            </a:extLst>
          </p:cNvPr>
          <p:cNvSpPr txBox="1"/>
          <p:nvPr/>
        </p:nvSpPr>
        <p:spPr>
          <a:xfrm>
            <a:off x="2054181" y="356243"/>
            <a:ext cx="75502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Signs of the Week: 9th July 2023 </a:t>
            </a:r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FA9F338-9272-AE3E-C489-306B55702BD9}"/>
              </a:ext>
            </a:extLst>
          </p:cNvPr>
          <p:cNvSpPr txBox="1"/>
          <p:nvPr/>
        </p:nvSpPr>
        <p:spPr>
          <a:xfrm>
            <a:off x="4535037" y="892605"/>
            <a:ext cx="363893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cs typeface="Times New Roman" panose="02020603050405020304" pitchFamily="18" charset="0"/>
              </a:rPr>
              <a:t>Baby</a:t>
            </a:r>
            <a:endParaRPr kumimoji="0" lang="en-GB" altLang="en-US" sz="5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B714E46-753A-F45B-51AC-34F6FD1A5B8C}"/>
              </a:ext>
            </a:extLst>
          </p:cNvPr>
          <p:cNvSpPr txBox="1"/>
          <p:nvPr/>
        </p:nvSpPr>
        <p:spPr>
          <a:xfrm>
            <a:off x="7915467" y="874373"/>
            <a:ext cx="363893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36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Woods/forest</a:t>
            </a:r>
            <a:endParaRPr kumimoji="0" lang="en-GB" altLang="en-US" sz="5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7" name="Picture 2" descr="A preview of asset 4425">
            <a:extLst>
              <a:ext uri="{FF2B5EF4-FFF2-40B4-BE49-F238E27FC236}">
                <a16:creationId xmlns:a16="http://schemas.microsoft.com/office/drawing/2014/main" id="{67ACAC0E-0B15-B3C7-5984-D95D35A2BC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936" y="1371600"/>
            <a:ext cx="2476500" cy="185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A preview of asset 5011">
            <a:extLst>
              <a:ext uri="{FF2B5EF4-FFF2-40B4-BE49-F238E27FC236}">
                <a16:creationId xmlns:a16="http://schemas.microsoft.com/office/drawing/2014/main" id="{C07F4C34-1781-FB70-9D3D-C2CF99D7BE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6952" y="3228975"/>
            <a:ext cx="1583843" cy="2069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A preview of asset 438">
            <a:extLst>
              <a:ext uri="{FF2B5EF4-FFF2-40B4-BE49-F238E27FC236}">
                <a16:creationId xmlns:a16="http://schemas.microsoft.com/office/drawing/2014/main" id="{B2B1190B-411C-3330-9C8F-C9C1365C2C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7879" y="1570400"/>
            <a:ext cx="2029549" cy="2069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A preview of asset 10249">
            <a:extLst>
              <a:ext uri="{FF2B5EF4-FFF2-40B4-BE49-F238E27FC236}">
                <a16:creationId xmlns:a16="http://schemas.microsoft.com/office/drawing/2014/main" id="{A9ABE322-1954-306B-8D21-77BE0BEDA9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0" y="3693109"/>
            <a:ext cx="2476500" cy="2324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A preview of asset 4418">
            <a:extLst>
              <a:ext uri="{FF2B5EF4-FFF2-40B4-BE49-F238E27FC236}">
                <a16:creationId xmlns:a16="http://schemas.microsoft.com/office/drawing/2014/main" id="{1CF6C70C-132A-9744-1C46-6C7DEA0334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6684" y="1841176"/>
            <a:ext cx="2476500" cy="1609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A preview of asset 5004">
            <a:extLst>
              <a:ext uri="{FF2B5EF4-FFF2-40B4-BE49-F238E27FC236}">
                <a16:creationId xmlns:a16="http://schemas.microsoft.com/office/drawing/2014/main" id="{5C06D86C-EADE-8B47-B867-33B8E46E94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3709" y="3563900"/>
            <a:ext cx="1905000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8725423"/>
      </p:ext>
    </p:extLst>
  </p:cSld>
  <p:clrMapOvr>
    <a:masterClrMapping/>
  </p:clrMapOvr>
</p:sld>
</file>

<file path=ppt/theme/theme1.xml><?xml version="1.0" encoding="utf-8"?>
<a:theme xmlns:a="http://schemas.openxmlformats.org/drawingml/2006/main" name="Children Playing 16x9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3461883.potx" id="{18737D51-7733-4200-B5C9-BF22CA2CE631}" vid="{40CEFE45-12FF-4454-86EB-59F04C858872}"/>
    </a:ext>
  </a:extLst>
</a:theme>
</file>

<file path=ppt/theme/theme2.xml><?xml version="1.0" encoding="utf-8"?>
<a:theme xmlns:a="http://schemas.openxmlformats.org/drawingml/2006/main" name="Office Theme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Children playing education presentation design (cartoon illustration, widescreen)</Template>
  <TotalTime>352</TotalTime>
  <Words>109</Words>
  <Application>Microsoft Office PowerPoint</Application>
  <PresentationFormat>Widescreen</PresentationFormat>
  <Paragraphs>38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Century Gothic</vt:lpstr>
      <vt:lpstr>Euphemia</vt:lpstr>
      <vt:lpstr>Wingdings</vt:lpstr>
      <vt:lpstr>Children Playing 16x9</vt:lpstr>
      <vt:lpstr>Makaton Signs of the Week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Makaton Signs of the Week </dc:title>
  <dc:creator>Office3</dc:creator>
  <cp:lastModifiedBy>Office3</cp:lastModifiedBy>
  <cp:revision>13</cp:revision>
  <cp:lastPrinted>2023-06-26T07:06:36Z</cp:lastPrinted>
  <dcterms:created xsi:type="dcterms:W3CDTF">2023-03-29T10:20:41Z</dcterms:created>
  <dcterms:modified xsi:type="dcterms:W3CDTF">2023-07-09T19:30:33Z</dcterms:modified>
</cp:coreProperties>
</file>