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5794" r:id="rId4"/>
  </p:sldMasterIdLst>
  <p:notesMasterIdLst>
    <p:notesMasterId r:id="rId50"/>
  </p:notesMasterIdLst>
  <p:handoutMasterIdLst>
    <p:handoutMasterId r:id="rId51"/>
  </p:handoutMasterIdLst>
  <p:sldIdLst>
    <p:sldId id="418" r:id="rId5"/>
    <p:sldId id="419" r:id="rId6"/>
    <p:sldId id="420" r:id="rId7"/>
    <p:sldId id="421" r:id="rId8"/>
    <p:sldId id="422" r:id="rId9"/>
    <p:sldId id="426" r:id="rId10"/>
    <p:sldId id="427" r:id="rId11"/>
    <p:sldId id="430" r:id="rId12"/>
    <p:sldId id="436" r:id="rId13"/>
    <p:sldId id="432" r:id="rId14"/>
    <p:sldId id="437" r:id="rId15"/>
    <p:sldId id="429" r:id="rId16"/>
    <p:sldId id="428" r:id="rId17"/>
    <p:sldId id="434" r:id="rId18"/>
    <p:sldId id="433" r:id="rId19"/>
    <p:sldId id="438" r:id="rId20"/>
    <p:sldId id="439" r:id="rId21"/>
    <p:sldId id="424" r:id="rId22"/>
    <p:sldId id="425" r:id="rId23"/>
    <p:sldId id="441" r:id="rId24"/>
    <p:sldId id="443" r:id="rId25"/>
    <p:sldId id="431" r:id="rId26"/>
    <p:sldId id="440" r:id="rId27"/>
    <p:sldId id="423" r:id="rId28"/>
    <p:sldId id="444" r:id="rId29"/>
    <p:sldId id="449" r:id="rId30"/>
    <p:sldId id="446" r:id="rId31"/>
    <p:sldId id="447" r:id="rId32"/>
    <p:sldId id="451" r:id="rId33"/>
    <p:sldId id="448" r:id="rId34"/>
    <p:sldId id="450" r:id="rId35"/>
    <p:sldId id="445" r:id="rId36"/>
    <p:sldId id="452" r:id="rId37"/>
    <p:sldId id="453" r:id="rId38"/>
    <p:sldId id="454" r:id="rId39"/>
    <p:sldId id="455" r:id="rId40"/>
    <p:sldId id="456" r:id="rId41"/>
    <p:sldId id="457" r:id="rId42"/>
    <p:sldId id="458" r:id="rId43"/>
    <p:sldId id="459" r:id="rId44"/>
    <p:sldId id="460" r:id="rId45"/>
    <p:sldId id="461" r:id="rId46"/>
    <p:sldId id="462" r:id="rId47"/>
    <p:sldId id="463" r:id="rId48"/>
    <p:sldId id="464" r:id="rId49"/>
  </p:sldIdLst>
  <p:sldSz cx="9144000" cy="6858000" type="screen4x3"/>
  <p:notesSz cx="6669088" cy="9872663"/>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521415D9-36F7-43E2-AB2F-B90AF26B5E84}">
      <p14:sectionLst xmlns:p14="http://schemas.microsoft.com/office/powerpoint/2010/main">
        <p14:section name="Untitled Section" id="{A8BAE4B4-7987-4CB3-BA6A-37752BAB1A54}">
          <p14:sldIdLst>
            <p14:sldId id="418"/>
            <p14:sldId id="419"/>
            <p14:sldId id="420"/>
            <p14:sldId id="421"/>
            <p14:sldId id="422"/>
            <p14:sldId id="426"/>
            <p14:sldId id="427"/>
            <p14:sldId id="430"/>
            <p14:sldId id="436"/>
            <p14:sldId id="432"/>
            <p14:sldId id="437"/>
            <p14:sldId id="429"/>
            <p14:sldId id="428"/>
            <p14:sldId id="434"/>
            <p14:sldId id="433"/>
            <p14:sldId id="438"/>
            <p14:sldId id="439"/>
            <p14:sldId id="424"/>
            <p14:sldId id="425"/>
            <p14:sldId id="441"/>
            <p14:sldId id="443"/>
            <p14:sldId id="431"/>
            <p14:sldId id="440"/>
            <p14:sldId id="423"/>
            <p14:sldId id="444"/>
            <p14:sldId id="449"/>
            <p14:sldId id="446"/>
            <p14:sldId id="447"/>
            <p14:sldId id="451"/>
            <p14:sldId id="448"/>
            <p14:sldId id="450"/>
            <p14:sldId id="445"/>
            <p14:sldId id="452"/>
            <p14:sldId id="453"/>
            <p14:sldId id="454"/>
            <p14:sldId id="455"/>
            <p14:sldId id="456"/>
            <p14:sldId id="457"/>
            <p14:sldId id="458"/>
            <p14:sldId id="459"/>
            <p14:sldId id="460"/>
            <p14:sldId id="461"/>
            <p14:sldId id="462"/>
            <p14:sldId id="463"/>
            <p14:sldId id="464"/>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os Santos, Nicola" initials="DSN" lastIdx="1" clrIdx="0">
    <p:extLst>
      <p:ext uri="{19B8F6BF-5375-455C-9EA6-DF929625EA0E}">
        <p15:presenceInfo xmlns:p15="http://schemas.microsoft.com/office/powerpoint/2012/main" userId="S::Nicola.DosSantos@york.gov.uk::272e1ce8-0a2f-40cc-b7b3-4ae0d3fe777c"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0000"/>
    <a:srgbClr val="006367"/>
    <a:srgbClr val="006600"/>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128" autoAdjust="0"/>
    <p:restoredTop sz="94660"/>
  </p:normalViewPr>
  <p:slideViewPr>
    <p:cSldViewPr snapToGrid="0">
      <p:cViewPr varScale="1">
        <p:scale>
          <a:sx n="68" d="100"/>
          <a:sy n="68" d="100"/>
        </p:scale>
        <p:origin x="1464" y="54"/>
      </p:cViewPr>
      <p:guideLst>
        <p:guide orient="horz" pos="2160"/>
        <p:guide pos="288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handoutMaster" Target="handoutMasters/handoutMaster1.xml"/><Relationship Id="rId3" Type="http://schemas.openxmlformats.org/officeDocument/2006/relationships/customXml" Target="../customXml/item3.xml"/></Relationships>
</file>

<file path=ppt/diagrams/_rels/data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image" Target="../media/image13.jpeg"/></Relationships>
</file>

<file path=ppt/diagrams/_rels/drawing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image" Target="../media/image13.jpe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14E1BEE-2367-4A27-A9E1-458B4C382383}" type="doc">
      <dgm:prSet loTypeId="urn:microsoft.com/office/officeart/2005/8/layout/hProcess4" loCatId="process" qsTypeId="urn:microsoft.com/office/officeart/2005/8/quickstyle/simple1" qsCatId="simple" csTypeId="urn:microsoft.com/office/officeart/2005/8/colors/colorful2" csCatId="colorful" phldr="1"/>
      <dgm:spPr/>
      <dgm:t>
        <a:bodyPr/>
        <a:lstStyle/>
        <a:p>
          <a:endParaRPr lang="en-US"/>
        </a:p>
      </dgm:t>
    </dgm:pt>
    <dgm:pt modelId="{472785D5-87FA-4DD4-8587-2A33053D9E85}">
      <dgm:prSet phldrT="[Text]" phldr="0"/>
      <dgm:spPr/>
      <dgm:t>
        <a:bodyPr/>
        <a:lstStyle/>
        <a:p>
          <a:r>
            <a:rPr lang="en-US" dirty="0">
              <a:latin typeface="Gill Sans MT"/>
            </a:rPr>
            <a:t>Assess</a:t>
          </a:r>
          <a:endParaRPr lang="en-US" dirty="0"/>
        </a:p>
      </dgm:t>
    </dgm:pt>
    <dgm:pt modelId="{AD2FBC84-6577-4369-9C9B-9988B38DE7F8}" type="parTrans" cxnId="{D4031BCC-BFA2-48F5-8C3A-46194D121D0E}">
      <dgm:prSet/>
      <dgm:spPr/>
      <dgm:t>
        <a:bodyPr/>
        <a:lstStyle/>
        <a:p>
          <a:endParaRPr lang="en-US"/>
        </a:p>
      </dgm:t>
    </dgm:pt>
    <dgm:pt modelId="{C866AB0E-0895-480E-B881-4E983BD321BA}" type="sibTrans" cxnId="{D4031BCC-BFA2-48F5-8C3A-46194D121D0E}">
      <dgm:prSet/>
      <dgm:spPr/>
      <dgm:t>
        <a:bodyPr/>
        <a:lstStyle/>
        <a:p>
          <a:endParaRPr lang="en-US"/>
        </a:p>
      </dgm:t>
    </dgm:pt>
    <dgm:pt modelId="{EEE88F7C-B646-4F44-A725-3D000A087A01}">
      <dgm:prSet phldrT="[Text]" phldr="0" custT="1"/>
      <dgm:spPr/>
      <dgm:t>
        <a:bodyPr/>
        <a:lstStyle/>
        <a:p>
          <a:pPr rtl="0"/>
          <a:r>
            <a:rPr lang="en-US" sz="1400" dirty="0">
              <a:latin typeface="Gill Sans MT"/>
            </a:rPr>
            <a:t>What are the needs of the child?</a:t>
          </a:r>
          <a:endParaRPr lang="en-US" sz="1400" dirty="0"/>
        </a:p>
      </dgm:t>
    </dgm:pt>
    <dgm:pt modelId="{659746F1-310C-413F-BA03-7533E85F1068}" type="parTrans" cxnId="{3AA36C8B-BADA-4C46-90DD-70868909AD7F}">
      <dgm:prSet/>
      <dgm:spPr/>
      <dgm:t>
        <a:bodyPr/>
        <a:lstStyle/>
        <a:p>
          <a:endParaRPr lang="en-US"/>
        </a:p>
      </dgm:t>
    </dgm:pt>
    <dgm:pt modelId="{E3711239-EF1D-458F-A79B-D49825AA0253}" type="sibTrans" cxnId="{3AA36C8B-BADA-4C46-90DD-70868909AD7F}">
      <dgm:prSet/>
      <dgm:spPr/>
      <dgm:t>
        <a:bodyPr/>
        <a:lstStyle/>
        <a:p>
          <a:endParaRPr lang="en-US"/>
        </a:p>
      </dgm:t>
    </dgm:pt>
    <dgm:pt modelId="{94688D4B-8D9F-4E59-AFEF-A750145CE4DA}">
      <dgm:prSet phldrT="[Text]" phldr="0"/>
      <dgm:spPr/>
      <dgm:t>
        <a:bodyPr/>
        <a:lstStyle/>
        <a:p>
          <a:r>
            <a:rPr lang="en-US">
              <a:latin typeface="Gill Sans MT"/>
            </a:rPr>
            <a:t>Plan</a:t>
          </a:r>
          <a:endParaRPr lang="en-US"/>
        </a:p>
      </dgm:t>
    </dgm:pt>
    <dgm:pt modelId="{B0A86B9F-6486-4A43-88EB-1BDF52E91416}" type="parTrans" cxnId="{5E97FF32-202F-487C-9F24-4FC264874807}">
      <dgm:prSet/>
      <dgm:spPr/>
      <dgm:t>
        <a:bodyPr/>
        <a:lstStyle/>
        <a:p>
          <a:endParaRPr lang="en-US"/>
        </a:p>
      </dgm:t>
    </dgm:pt>
    <dgm:pt modelId="{22F27D97-3D0E-455E-8B71-A758ED2CFEBA}" type="sibTrans" cxnId="{5E97FF32-202F-487C-9F24-4FC264874807}">
      <dgm:prSet/>
      <dgm:spPr/>
      <dgm:t>
        <a:bodyPr/>
        <a:lstStyle/>
        <a:p>
          <a:endParaRPr lang="en-US"/>
        </a:p>
      </dgm:t>
    </dgm:pt>
    <dgm:pt modelId="{9ACF2666-93B8-4657-A9DD-AEFE7923A1C9}">
      <dgm:prSet phldrT="[Text]" phldr="0" custT="1"/>
      <dgm:spPr/>
      <dgm:t>
        <a:bodyPr/>
        <a:lstStyle/>
        <a:p>
          <a:pPr algn="l"/>
          <a:endParaRPr lang="en-US" sz="1400" dirty="0"/>
        </a:p>
      </dgm:t>
    </dgm:pt>
    <dgm:pt modelId="{D04B96E7-0BA2-449B-B615-35783D84EBCB}" type="parTrans" cxnId="{C33D5D89-06A9-4119-9948-F8CB62BB9F9A}">
      <dgm:prSet/>
      <dgm:spPr/>
      <dgm:t>
        <a:bodyPr/>
        <a:lstStyle/>
        <a:p>
          <a:endParaRPr lang="en-US"/>
        </a:p>
      </dgm:t>
    </dgm:pt>
    <dgm:pt modelId="{03D7300A-32CB-4297-8721-A680F547D21E}" type="sibTrans" cxnId="{C33D5D89-06A9-4119-9948-F8CB62BB9F9A}">
      <dgm:prSet/>
      <dgm:spPr/>
      <dgm:t>
        <a:bodyPr/>
        <a:lstStyle/>
        <a:p>
          <a:endParaRPr lang="en-US"/>
        </a:p>
      </dgm:t>
    </dgm:pt>
    <dgm:pt modelId="{6760AD17-5263-4F1E-8A68-2A060C55B9A1}">
      <dgm:prSet phldrT="[Text]" phldr="0"/>
      <dgm:spPr/>
      <dgm:t>
        <a:bodyPr/>
        <a:lstStyle/>
        <a:p>
          <a:pPr rtl="0"/>
          <a:r>
            <a:rPr lang="en-US">
              <a:latin typeface="Gill Sans MT"/>
            </a:rPr>
            <a:t>Do </a:t>
          </a:r>
          <a:endParaRPr lang="en-US"/>
        </a:p>
      </dgm:t>
    </dgm:pt>
    <dgm:pt modelId="{BF31DF9D-1CA7-4628-AF54-40D2B8181AA8}" type="parTrans" cxnId="{77B40700-ACE6-400F-A693-B6459BC6CBDB}">
      <dgm:prSet/>
      <dgm:spPr/>
      <dgm:t>
        <a:bodyPr/>
        <a:lstStyle/>
        <a:p>
          <a:endParaRPr lang="en-US"/>
        </a:p>
      </dgm:t>
    </dgm:pt>
    <dgm:pt modelId="{035B226B-BE88-4F7C-938E-ABF66EA15106}" type="sibTrans" cxnId="{77B40700-ACE6-400F-A693-B6459BC6CBDB}">
      <dgm:prSet/>
      <dgm:spPr/>
      <dgm:t>
        <a:bodyPr/>
        <a:lstStyle/>
        <a:p>
          <a:endParaRPr lang="en-US"/>
        </a:p>
      </dgm:t>
    </dgm:pt>
    <dgm:pt modelId="{5ECC30B6-AAA2-449C-9782-6976B2D1A937}">
      <dgm:prSet phldrT="[Text]" phldr="0" custT="1"/>
      <dgm:spPr/>
      <dgm:t>
        <a:bodyPr/>
        <a:lstStyle/>
        <a:p>
          <a:pPr rtl="0"/>
          <a:r>
            <a:rPr lang="en-US" sz="1400" dirty="0">
              <a:latin typeface="Gill Sans MT"/>
            </a:rPr>
            <a:t>Plan into daily timetables</a:t>
          </a:r>
          <a:endParaRPr lang="en-US" sz="1400" dirty="0"/>
        </a:p>
      </dgm:t>
    </dgm:pt>
    <dgm:pt modelId="{EB3CDC93-AB2C-40EF-BCF3-8E8682BD6067}" type="parTrans" cxnId="{0D043719-D7D9-48DA-BBE6-8DE76BA9C595}">
      <dgm:prSet/>
      <dgm:spPr/>
      <dgm:t>
        <a:bodyPr/>
        <a:lstStyle/>
        <a:p>
          <a:endParaRPr lang="en-US"/>
        </a:p>
      </dgm:t>
    </dgm:pt>
    <dgm:pt modelId="{5EA24817-6BAD-4769-8110-D4E3DE0CD3C9}" type="sibTrans" cxnId="{0D043719-D7D9-48DA-BBE6-8DE76BA9C595}">
      <dgm:prSet/>
      <dgm:spPr/>
      <dgm:t>
        <a:bodyPr/>
        <a:lstStyle/>
        <a:p>
          <a:endParaRPr lang="en-US"/>
        </a:p>
      </dgm:t>
    </dgm:pt>
    <dgm:pt modelId="{DA239DFD-2E9C-4B1C-BF9D-905811D22A40}">
      <dgm:prSet phldr="0"/>
      <dgm:spPr/>
      <dgm:t>
        <a:bodyPr/>
        <a:lstStyle/>
        <a:p>
          <a:r>
            <a:rPr lang="en-US" dirty="0">
              <a:latin typeface="Gill Sans MT"/>
            </a:rPr>
            <a:t>Review</a:t>
          </a:r>
        </a:p>
      </dgm:t>
    </dgm:pt>
    <dgm:pt modelId="{9C8115E4-7F5B-40E5-8390-C9A301BB7A22}" type="parTrans" cxnId="{3DFE41B7-52F2-406E-BE7A-0BC5BF9F793A}">
      <dgm:prSet/>
      <dgm:spPr/>
      <dgm:t>
        <a:bodyPr/>
        <a:lstStyle/>
        <a:p>
          <a:endParaRPr lang="en-GB"/>
        </a:p>
      </dgm:t>
    </dgm:pt>
    <dgm:pt modelId="{FC7331D3-50D2-4296-A1F8-1ECD1646B687}" type="sibTrans" cxnId="{3DFE41B7-52F2-406E-BE7A-0BC5BF9F793A}">
      <dgm:prSet/>
      <dgm:spPr/>
      <dgm:t>
        <a:bodyPr/>
        <a:lstStyle/>
        <a:p>
          <a:endParaRPr lang="en-GB"/>
        </a:p>
      </dgm:t>
    </dgm:pt>
    <dgm:pt modelId="{7C683071-046F-4BCB-856C-6E39E975B420}">
      <dgm:prSet phldr="0" custT="1"/>
      <dgm:spPr/>
      <dgm:t>
        <a:bodyPr/>
        <a:lstStyle/>
        <a:p>
          <a:pPr rtl="0"/>
          <a:r>
            <a:rPr lang="en-US" sz="1400" dirty="0">
              <a:latin typeface="Gill Sans MT"/>
            </a:rPr>
            <a:t>How will we find out what they need?</a:t>
          </a:r>
        </a:p>
      </dgm:t>
    </dgm:pt>
    <dgm:pt modelId="{8031F1EA-D005-487D-9954-7198470FFEC1}" type="parTrans" cxnId="{04840328-B302-43A6-97F6-95D05BB73A0F}">
      <dgm:prSet/>
      <dgm:spPr/>
      <dgm:t>
        <a:bodyPr/>
        <a:lstStyle/>
        <a:p>
          <a:endParaRPr lang="en-GB"/>
        </a:p>
      </dgm:t>
    </dgm:pt>
    <dgm:pt modelId="{9E3D8AE1-C6E1-4A57-8EFF-B5B9FBEE6EED}" type="sibTrans" cxnId="{04840328-B302-43A6-97F6-95D05BB73A0F}">
      <dgm:prSet/>
      <dgm:spPr/>
      <dgm:t>
        <a:bodyPr/>
        <a:lstStyle/>
        <a:p>
          <a:endParaRPr lang="en-GB"/>
        </a:p>
      </dgm:t>
    </dgm:pt>
    <dgm:pt modelId="{1B508753-615C-4BE9-89D6-055CCFC96596}">
      <dgm:prSet phldr="0" custT="1"/>
      <dgm:spPr/>
      <dgm:t>
        <a:bodyPr/>
        <a:lstStyle/>
        <a:p>
          <a:pPr rtl="0"/>
          <a:r>
            <a:rPr lang="en-US" sz="1400" dirty="0">
              <a:latin typeface="Gill Sans MT"/>
            </a:rPr>
            <a:t>How do we know?</a:t>
          </a:r>
        </a:p>
      </dgm:t>
    </dgm:pt>
    <dgm:pt modelId="{DFEEA58E-5810-4356-B822-1AED51F80068}" type="parTrans" cxnId="{F5DF7CB1-8319-4E68-9ED3-7683047BF0A4}">
      <dgm:prSet/>
      <dgm:spPr/>
      <dgm:t>
        <a:bodyPr/>
        <a:lstStyle/>
        <a:p>
          <a:endParaRPr lang="en-GB"/>
        </a:p>
      </dgm:t>
    </dgm:pt>
    <dgm:pt modelId="{3116397F-E24D-4EE8-9B9E-E25E3580A06F}" type="sibTrans" cxnId="{F5DF7CB1-8319-4E68-9ED3-7683047BF0A4}">
      <dgm:prSet/>
      <dgm:spPr/>
      <dgm:t>
        <a:bodyPr/>
        <a:lstStyle/>
        <a:p>
          <a:endParaRPr lang="en-GB"/>
        </a:p>
      </dgm:t>
    </dgm:pt>
    <dgm:pt modelId="{9F5DCF73-B25F-418D-8960-055BF07B4E19}">
      <dgm:prSet phldr="0" custT="1"/>
      <dgm:spPr/>
      <dgm:t>
        <a:bodyPr/>
        <a:lstStyle/>
        <a:p>
          <a:pPr rtl="0"/>
          <a:r>
            <a:rPr lang="en-US" sz="1400" dirty="0">
              <a:latin typeface="Gill Sans MT"/>
            </a:rPr>
            <a:t>How did it go? </a:t>
          </a:r>
        </a:p>
      </dgm:t>
    </dgm:pt>
    <dgm:pt modelId="{78F35B2D-4584-4340-B84D-129AD3A4BCF8}" type="parTrans" cxnId="{A120E2AF-75FE-48CD-B303-82379CC10DCD}">
      <dgm:prSet/>
      <dgm:spPr/>
      <dgm:t>
        <a:bodyPr/>
        <a:lstStyle/>
        <a:p>
          <a:endParaRPr lang="en-GB"/>
        </a:p>
      </dgm:t>
    </dgm:pt>
    <dgm:pt modelId="{F6BA25D8-3035-4C8B-B558-DB279A861259}" type="sibTrans" cxnId="{A120E2AF-75FE-48CD-B303-82379CC10DCD}">
      <dgm:prSet/>
      <dgm:spPr/>
      <dgm:t>
        <a:bodyPr/>
        <a:lstStyle/>
        <a:p>
          <a:endParaRPr lang="en-GB"/>
        </a:p>
      </dgm:t>
    </dgm:pt>
    <dgm:pt modelId="{E2D8C768-A6BA-4B28-928B-836387EC482C}">
      <dgm:prSet phldr="0" custT="1"/>
      <dgm:spPr/>
      <dgm:t>
        <a:bodyPr/>
        <a:lstStyle/>
        <a:p>
          <a:pPr rtl="0"/>
          <a:r>
            <a:rPr lang="en-US" sz="1400" dirty="0">
              <a:latin typeface="Gill Sans MT"/>
            </a:rPr>
            <a:t>How do you know?</a:t>
          </a:r>
        </a:p>
      </dgm:t>
    </dgm:pt>
    <dgm:pt modelId="{F0932FFF-4F2C-4DB6-BF51-A56AD448E74E}" type="parTrans" cxnId="{23F5648A-D2E9-4C4F-8FAF-07FDDCDD41A2}">
      <dgm:prSet/>
      <dgm:spPr/>
      <dgm:t>
        <a:bodyPr/>
        <a:lstStyle/>
        <a:p>
          <a:endParaRPr lang="en-GB"/>
        </a:p>
      </dgm:t>
    </dgm:pt>
    <dgm:pt modelId="{A27ACAF0-D3D6-4C02-93D8-CFF5290EB714}" type="sibTrans" cxnId="{23F5648A-D2E9-4C4F-8FAF-07FDDCDD41A2}">
      <dgm:prSet/>
      <dgm:spPr/>
      <dgm:t>
        <a:bodyPr/>
        <a:lstStyle/>
        <a:p>
          <a:endParaRPr lang="en-GB"/>
        </a:p>
      </dgm:t>
    </dgm:pt>
    <dgm:pt modelId="{AAC9C72D-702A-42F9-98BF-27525FD7BC52}">
      <dgm:prSet phldr="0" custT="1"/>
      <dgm:spPr/>
      <dgm:t>
        <a:bodyPr/>
        <a:lstStyle/>
        <a:p>
          <a:pPr rtl="0"/>
          <a:r>
            <a:rPr lang="en-US" sz="1400" dirty="0">
              <a:latin typeface="Gill Sans MT"/>
            </a:rPr>
            <a:t>Review meeting? </a:t>
          </a:r>
        </a:p>
      </dgm:t>
    </dgm:pt>
    <dgm:pt modelId="{B165BED9-31E6-47C5-B951-7ACF09C26F8B}" type="parTrans" cxnId="{88AC58E4-EE1F-4CB7-972D-23DE68DA4C2E}">
      <dgm:prSet/>
      <dgm:spPr/>
      <dgm:t>
        <a:bodyPr/>
        <a:lstStyle/>
        <a:p>
          <a:endParaRPr lang="en-GB"/>
        </a:p>
      </dgm:t>
    </dgm:pt>
    <dgm:pt modelId="{8122481A-AB26-44D2-8315-7C401CF6EF18}" type="sibTrans" cxnId="{88AC58E4-EE1F-4CB7-972D-23DE68DA4C2E}">
      <dgm:prSet/>
      <dgm:spPr/>
      <dgm:t>
        <a:bodyPr/>
        <a:lstStyle/>
        <a:p>
          <a:endParaRPr lang="en-GB"/>
        </a:p>
      </dgm:t>
    </dgm:pt>
    <dgm:pt modelId="{A01ADFBD-65F0-4817-A753-DB3D593DC44C}">
      <dgm:prSet phldr="0" custT="1"/>
      <dgm:spPr/>
      <dgm:t>
        <a:bodyPr/>
        <a:lstStyle/>
        <a:p>
          <a:pPr rtl="0"/>
          <a:r>
            <a:rPr lang="en-US" sz="1400" dirty="0">
              <a:latin typeface="Gill Sans MT"/>
            </a:rPr>
            <a:t>Who do you invite? </a:t>
          </a:r>
          <a:endParaRPr lang="en-US" sz="1400" dirty="0"/>
        </a:p>
      </dgm:t>
    </dgm:pt>
    <dgm:pt modelId="{2C279155-CBF7-4E63-A50A-85F20613A89A}" type="parTrans" cxnId="{D0EF56F8-C64D-4B6B-B900-29012ADA27F5}">
      <dgm:prSet/>
      <dgm:spPr/>
      <dgm:t>
        <a:bodyPr/>
        <a:lstStyle/>
        <a:p>
          <a:endParaRPr lang="en-GB"/>
        </a:p>
      </dgm:t>
    </dgm:pt>
    <dgm:pt modelId="{124A3312-15BC-4F13-AEA7-48F452F93666}" type="sibTrans" cxnId="{D0EF56F8-C64D-4B6B-B900-29012ADA27F5}">
      <dgm:prSet/>
      <dgm:spPr/>
      <dgm:t>
        <a:bodyPr/>
        <a:lstStyle/>
        <a:p>
          <a:endParaRPr lang="en-GB"/>
        </a:p>
      </dgm:t>
    </dgm:pt>
    <dgm:pt modelId="{91086D1E-7F85-425C-85B5-22EB14DCC551}">
      <dgm:prSet phldrT="[Text]" phldr="0" custT="1"/>
      <dgm:spPr/>
      <dgm:t>
        <a:bodyPr/>
        <a:lstStyle/>
        <a:p>
          <a:pPr rtl="0"/>
          <a:r>
            <a:rPr lang="en-US" sz="1400" dirty="0"/>
            <a:t>Engage parents and involve them in delivery</a:t>
          </a:r>
        </a:p>
      </dgm:t>
    </dgm:pt>
    <dgm:pt modelId="{B599027D-BC11-4840-A5AC-6D7ECB1EDF56}" type="parTrans" cxnId="{5032DA43-D95E-4704-9981-807862142E56}">
      <dgm:prSet/>
      <dgm:spPr/>
      <dgm:t>
        <a:bodyPr/>
        <a:lstStyle/>
        <a:p>
          <a:endParaRPr lang="en-GB"/>
        </a:p>
      </dgm:t>
    </dgm:pt>
    <dgm:pt modelId="{C037813D-CD9F-48EB-B701-12AFEBAB33F8}" type="sibTrans" cxnId="{5032DA43-D95E-4704-9981-807862142E56}">
      <dgm:prSet/>
      <dgm:spPr/>
      <dgm:t>
        <a:bodyPr/>
        <a:lstStyle/>
        <a:p>
          <a:endParaRPr lang="en-GB"/>
        </a:p>
      </dgm:t>
    </dgm:pt>
    <dgm:pt modelId="{3B0BB2B6-C336-4CB3-8E0C-415F776DC085}">
      <dgm:prSet phldrT="[Text]" phldr="0" custT="1"/>
      <dgm:spPr/>
      <dgm:t>
        <a:bodyPr/>
        <a:lstStyle/>
        <a:p>
          <a:pPr rtl="0"/>
          <a:r>
            <a:rPr lang="en-US" sz="1400" dirty="0"/>
            <a:t>Gather and record progress.</a:t>
          </a:r>
        </a:p>
      </dgm:t>
    </dgm:pt>
    <dgm:pt modelId="{34D76227-316C-4F5A-93CA-DDC03C35CB42}" type="parTrans" cxnId="{7FCA8A4E-3B5E-4119-BDAC-000543D59E4E}">
      <dgm:prSet/>
      <dgm:spPr/>
      <dgm:t>
        <a:bodyPr/>
        <a:lstStyle/>
        <a:p>
          <a:endParaRPr lang="en-GB"/>
        </a:p>
      </dgm:t>
    </dgm:pt>
    <dgm:pt modelId="{F626778E-0C3E-4B0A-9F72-1EE61E62F901}" type="sibTrans" cxnId="{7FCA8A4E-3B5E-4119-BDAC-000543D59E4E}">
      <dgm:prSet/>
      <dgm:spPr/>
      <dgm:t>
        <a:bodyPr/>
        <a:lstStyle/>
        <a:p>
          <a:endParaRPr lang="en-GB"/>
        </a:p>
      </dgm:t>
    </dgm:pt>
    <dgm:pt modelId="{C88F6DC7-DFEC-45DB-842A-784488C93617}">
      <dgm:prSet phldrT="[Text]" phldr="0" custT="1"/>
      <dgm:spPr/>
      <dgm:t>
        <a:bodyPr/>
        <a:lstStyle/>
        <a:p>
          <a:pPr rtl="0"/>
          <a:r>
            <a:rPr lang="en-US" sz="1400" dirty="0"/>
            <a:t>Adapt as needed</a:t>
          </a:r>
        </a:p>
      </dgm:t>
    </dgm:pt>
    <dgm:pt modelId="{45910805-C08C-4B17-A07D-2D0C63EABCF5}" type="parTrans" cxnId="{37065AC6-4E25-4724-8C04-3B69673180FD}">
      <dgm:prSet/>
      <dgm:spPr/>
      <dgm:t>
        <a:bodyPr/>
        <a:lstStyle/>
        <a:p>
          <a:endParaRPr lang="en-GB"/>
        </a:p>
      </dgm:t>
    </dgm:pt>
    <dgm:pt modelId="{D90D4A99-9CC7-4682-BB6E-63E0D2051141}" type="sibTrans" cxnId="{37065AC6-4E25-4724-8C04-3B69673180FD}">
      <dgm:prSet/>
      <dgm:spPr/>
      <dgm:t>
        <a:bodyPr/>
        <a:lstStyle/>
        <a:p>
          <a:endParaRPr lang="en-GB"/>
        </a:p>
      </dgm:t>
    </dgm:pt>
    <dgm:pt modelId="{FBEEA532-EC14-489F-950A-2BAC976ED0E7}">
      <dgm:prSet phldr="0" custT="1"/>
      <dgm:spPr/>
      <dgm:t>
        <a:bodyPr/>
        <a:lstStyle/>
        <a:p>
          <a:pPr rtl="0"/>
          <a:r>
            <a:rPr lang="en-US" sz="1400" dirty="0">
              <a:latin typeface="Gill Sans MT"/>
            </a:rPr>
            <a:t>What tools will we use? Statutory or non statutory?</a:t>
          </a:r>
        </a:p>
      </dgm:t>
    </dgm:pt>
    <dgm:pt modelId="{3863F6AB-2EA4-4F13-81F7-741B6787D68C}" type="parTrans" cxnId="{CD9F4C51-1683-4ECE-935F-073798BF5DB7}">
      <dgm:prSet/>
      <dgm:spPr/>
      <dgm:t>
        <a:bodyPr/>
        <a:lstStyle/>
        <a:p>
          <a:endParaRPr lang="en-GB"/>
        </a:p>
      </dgm:t>
    </dgm:pt>
    <dgm:pt modelId="{592B7DC7-0654-4D3B-BB65-F1DC7489E217}" type="sibTrans" cxnId="{CD9F4C51-1683-4ECE-935F-073798BF5DB7}">
      <dgm:prSet/>
      <dgm:spPr/>
      <dgm:t>
        <a:bodyPr/>
        <a:lstStyle/>
        <a:p>
          <a:endParaRPr lang="en-GB"/>
        </a:p>
      </dgm:t>
    </dgm:pt>
    <dgm:pt modelId="{5CF4DCCD-71A3-44E9-BF02-D7E4620021A7}">
      <dgm:prSet phldr="0" custT="1"/>
      <dgm:spPr/>
      <dgm:t>
        <a:bodyPr/>
        <a:lstStyle/>
        <a:p>
          <a:pPr rtl="0"/>
          <a:r>
            <a:rPr lang="en-US" sz="1400" dirty="0">
              <a:latin typeface="Gill Sans MT"/>
            </a:rPr>
            <a:t>How do we record the families voice?</a:t>
          </a:r>
        </a:p>
      </dgm:t>
    </dgm:pt>
    <dgm:pt modelId="{2E74D54D-0129-4514-89FB-270C4F612584}" type="parTrans" cxnId="{B6D1B367-78B7-48B6-937A-3CB325F59A2F}">
      <dgm:prSet/>
      <dgm:spPr/>
      <dgm:t>
        <a:bodyPr/>
        <a:lstStyle/>
        <a:p>
          <a:endParaRPr lang="en-GB"/>
        </a:p>
      </dgm:t>
    </dgm:pt>
    <dgm:pt modelId="{491FD285-9E4A-4B84-978D-71B47884CA80}" type="sibTrans" cxnId="{B6D1B367-78B7-48B6-937A-3CB325F59A2F}">
      <dgm:prSet/>
      <dgm:spPr/>
      <dgm:t>
        <a:bodyPr/>
        <a:lstStyle/>
        <a:p>
          <a:endParaRPr lang="en-GB"/>
        </a:p>
      </dgm:t>
    </dgm:pt>
    <dgm:pt modelId="{6253B6AF-351A-4D2A-927D-E8F8497E0B01}">
      <dgm:prSet phldr="0" custT="1"/>
      <dgm:spPr/>
      <dgm:t>
        <a:bodyPr/>
        <a:lstStyle/>
        <a:p>
          <a:pPr rtl="0"/>
          <a:r>
            <a:rPr lang="en-US" sz="1400" dirty="0">
              <a:latin typeface="Gill Sans MT"/>
            </a:rPr>
            <a:t>The child’s voice?</a:t>
          </a:r>
        </a:p>
      </dgm:t>
    </dgm:pt>
    <dgm:pt modelId="{773717BD-F607-423E-B269-CD8DAE230D08}" type="parTrans" cxnId="{C1C99C33-DEBC-4954-A969-D02CFFB20D14}">
      <dgm:prSet/>
      <dgm:spPr/>
      <dgm:t>
        <a:bodyPr/>
        <a:lstStyle/>
        <a:p>
          <a:endParaRPr lang="en-GB"/>
        </a:p>
      </dgm:t>
    </dgm:pt>
    <dgm:pt modelId="{440594BF-0373-46AC-BEE9-04CDAF6C4A7E}" type="sibTrans" cxnId="{C1C99C33-DEBC-4954-A969-D02CFFB20D14}">
      <dgm:prSet/>
      <dgm:spPr/>
      <dgm:t>
        <a:bodyPr/>
        <a:lstStyle/>
        <a:p>
          <a:endParaRPr lang="en-GB"/>
        </a:p>
      </dgm:t>
    </dgm:pt>
    <dgm:pt modelId="{14BD724E-6C78-4DEB-9576-B2B1E84C1610}">
      <dgm:prSet phldr="0" custT="1"/>
      <dgm:spPr/>
      <dgm:t>
        <a:bodyPr/>
        <a:lstStyle/>
        <a:p>
          <a:pPr algn="l"/>
          <a:endParaRPr lang="en-US" sz="1400" dirty="0">
            <a:latin typeface="Gill Sans MT"/>
          </a:endParaRPr>
        </a:p>
      </dgm:t>
    </dgm:pt>
    <dgm:pt modelId="{25D26082-6A3F-4D0D-85B0-CC8DF391F7D7}" type="parTrans" cxnId="{0C58EF7C-8578-4D9A-A787-D0A585BB97F3}">
      <dgm:prSet/>
      <dgm:spPr/>
      <dgm:t>
        <a:bodyPr/>
        <a:lstStyle/>
        <a:p>
          <a:endParaRPr lang="en-GB"/>
        </a:p>
      </dgm:t>
    </dgm:pt>
    <dgm:pt modelId="{0083F62B-666D-4AED-BCA4-0A362A939673}" type="sibTrans" cxnId="{0C58EF7C-8578-4D9A-A787-D0A585BB97F3}">
      <dgm:prSet/>
      <dgm:spPr/>
      <dgm:t>
        <a:bodyPr/>
        <a:lstStyle/>
        <a:p>
          <a:endParaRPr lang="en-GB"/>
        </a:p>
      </dgm:t>
    </dgm:pt>
    <dgm:pt modelId="{019BE6A9-86EB-4E89-B265-9EBBDC852D1E}">
      <dgm:prSet custT="1"/>
      <dgm:spPr/>
      <dgm:t>
        <a:bodyPr/>
        <a:lstStyle/>
        <a:p>
          <a:pPr algn="ctr"/>
          <a:r>
            <a:rPr lang="en-GB" sz="1400" dirty="0"/>
            <a:t>What kind of plan is needed? MAO or MSP?</a:t>
          </a:r>
        </a:p>
      </dgm:t>
    </dgm:pt>
    <dgm:pt modelId="{A86472AC-1711-439F-B723-B29C73F866F3}" type="parTrans" cxnId="{2DFB6CC2-3A08-495B-90B7-B2C4E69E764F}">
      <dgm:prSet/>
      <dgm:spPr/>
      <dgm:t>
        <a:bodyPr/>
        <a:lstStyle/>
        <a:p>
          <a:endParaRPr lang="en-GB"/>
        </a:p>
      </dgm:t>
    </dgm:pt>
    <dgm:pt modelId="{948CA54C-73CE-4875-8FA7-6F705501EDF3}" type="sibTrans" cxnId="{2DFB6CC2-3A08-495B-90B7-B2C4E69E764F}">
      <dgm:prSet/>
      <dgm:spPr/>
      <dgm:t>
        <a:bodyPr/>
        <a:lstStyle/>
        <a:p>
          <a:endParaRPr lang="en-GB"/>
        </a:p>
      </dgm:t>
    </dgm:pt>
    <dgm:pt modelId="{CE26C2C4-D809-4313-AC43-18EDB4EAF1D8}">
      <dgm:prSet custT="1"/>
      <dgm:spPr/>
      <dgm:t>
        <a:bodyPr/>
        <a:lstStyle/>
        <a:p>
          <a:pPr algn="ctr"/>
          <a:r>
            <a:rPr lang="en-GB" sz="1400" dirty="0"/>
            <a:t>Who will support?</a:t>
          </a:r>
        </a:p>
      </dgm:t>
    </dgm:pt>
    <dgm:pt modelId="{45203132-30F7-4F4F-8EFE-A728B3620D07}" type="parTrans" cxnId="{659BD35A-8D0B-4393-BA8D-21720F4EC8C3}">
      <dgm:prSet/>
      <dgm:spPr/>
      <dgm:t>
        <a:bodyPr/>
        <a:lstStyle/>
        <a:p>
          <a:endParaRPr lang="en-GB"/>
        </a:p>
      </dgm:t>
    </dgm:pt>
    <dgm:pt modelId="{E7E01D03-96FF-445E-9FC3-E419FFA94937}" type="sibTrans" cxnId="{659BD35A-8D0B-4393-BA8D-21720F4EC8C3}">
      <dgm:prSet/>
      <dgm:spPr/>
      <dgm:t>
        <a:bodyPr/>
        <a:lstStyle/>
        <a:p>
          <a:endParaRPr lang="en-GB"/>
        </a:p>
      </dgm:t>
    </dgm:pt>
    <dgm:pt modelId="{F8AC4529-BC1F-47E0-9747-B973E62C6B5B}">
      <dgm:prSet custT="1"/>
      <dgm:spPr/>
      <dgm:t>
        <a:bodyPr/>
        <a:lstStyle/>
        <a:p>
          <a:pPr algn="ctr"/>
          <a:r>
            <a:rPr lang="en-GB" sz="1400" dirty="0"/>
            <a:t>What?</a:t>
          </a:r>
        </a:p>
      </dgm:t>
    </dgm:pt>
    <dgm:pt modelId="{D30992D2-C90F-4F61-A323-47F38A929ECC}" type="parTrans" cxnId="{638966E2-9A84-4D07-8F19-1DA808725350}">
      <dgm:prSet/>
      <dgm:spPr/>
      <dgm:t>
        <a:bodyPr/>
        <a:lstStyle/>
        <a:p>
          <a:endParaRPr lang="en-GB"/>
        </a:p>
      </dgm:t>
    </dgm:pt>
    <dgm:pt modelId="{3A3E3DE4-3C92-411F-B45E-6429CCF65EE6}" type="sibTrans" cxnId="{638966E2-9A84-4D07-8F19-1DA808725350}">
      <dgm:prSet/>
      <dgm:spPr/>
      <dgm:t>
        <a:bodyPr/>
        <a:lstStyle/>
        <a:p>
          <a:endParaRPr lang="en-GB"/>
        </a:p>
      </dgm:t>
    </dgm:pt>
    <dgm:pt modelId="{EBEE7FF2-F05C-4330-AD51-1CD5768922F0}">
      <dgm:prSet custT="1"/>
      <dgm:spPr/>
      <dgm:t>
        <a:bodyPr/>
        <a:lstStyle/>
        <a:p>
          <a:pPr algn="ctr"/>
          <a:r>
            <a:rPr lang="en-GB" sz="1400" dirty="0"/>
            <a:t>How often?</a:t>
          </a:r>
        </a:p>
      </dgm:t>
    </dgm:pt>
    <dgm:pt modelId="{9C2D046D-21BE-49F5-A48A-10779A1E5CB1}" type="parTrans" cxnId="{6AAF5E7A-A159-40C6-B261-BB86BB1C0A20}">
      <dgm:prSet/>
      <dgm:spPr/>
      <dgm:t>
        <a:bodyPr/>
        <a:lstStyle/>
        <a:p>
          <a:endParaRPr lang="en-GB"/>
        </a:p>
      </dgm:t>
    </dgm:pt>
    <dgm:pt modelId="{550EA47F-C65F-44A4-88A1-B3729E06D50C}" type="sibTrans" cxnId="{6AAF5E7A-A159-40C6-B261-BB86BB1C0A20}">
      <dgm:prSet/>
      <dgm:spPr/>
      <dgm:t>
        <a:bodyPr/>
        <a:lstStyle/>
        <a:p>
          <a:endParaRPr lang="en-GB"/>
        </a:p>
      </dgm:t>
    </dgm:pt>
    <dgm:pt modelId="{9B53CB98-6294-41E2-B286-0E32AFD229B7}">
      <dgm:prSet custT="1"/>
      <dgm:spPr/>
      <dgm:t>
        <a:bodyPr/>
        <a:lstStyle/>
        <a:p>
          <a:pPr algn="ctr"/>
          <a:r>
            <a:rPr lang="en-GB" sz="1400" dirty="0"/>
            <a:t>Targeted support?</a:t>
          </a:r>
        </a:p>
      </dgm:t>
    </dgm:pt>
    <dgm:pt modelId="{1A7BCE54-48F0-4759-A3FF-6760176F8EB4}" type="parTrans" cxnId="{51EFA271-387F-4AEF-B6DF-00FAD80675B4}">
      <dgm:prSet/>
      <dgm:spPr/>
      <dgm:t>
        <a:bodyPr/>
        <a:lstStyle/>
        <a:p>
          <a:endParaRPr lang="en-GB"/>
        </a:p>
      </dgm:t>
    </dgm:pt>
    <dgm:pt modelId="{993D04B7-CD25-47A9-8DCB-CC58F49E63B3}" type="sibTrans" cxnId="{51EFA271-387F-4AEF-B6DF-00FAD80675B4}">
      <dgm:prSet/>
      <dgm:spPr/>
      <dgm:t>
        <a:bodyPr/>
        <a:lstStyle/>
        <a:p>
          <a:endParaRPr lang="en-GB"/>
        </a:p>
      </dgm:t>
    </dgm:pt>
    <dgm:pt modelId="{5BA06227-A5C7-4A59-9952-03DDEF8B331E}">
      <dgm:prSet custT="1"/>
      <dgm:spPr/>
      <dgm:t>
        <a:bodyPr/>
        <a:lstStyle/>
        <a:p>
          <a:pPr algn="ctr"/>
          <a:r>
            <a:rPr lang="en-GB" sz="1400" dirty="0"/>
            <a:t>Specific intervention?</a:t>
          </a:r>
        </a:p>
      </dgm:t>
    </dgm:pt>
    <dgm:pt modelId="{CEE65477-2006-49DE-96D5-E023E833F9F7}" type="parTrans" cxnId="{3BF61FFE-EA51-474A-B35C-5EB5DEDADC0A}">
      <dgm:prSet/>
      <dgm:spPr/>
      <dgm:t>
        <a:bodyPr/>
        <a:lstStyle/>
        <a:p>
          <a:endParaRPr lang="en-GB"/>
        </a:p>
      </dgm:t>
    </dgm:pt>
    <dgm:pt modelId="{FF898F3C-43AF-4979-B0D0-0DBD2C5CE0FB}" type="sibTrans" cxnId="{3BF61FFE-EA51-474A-B35C-5EB5DEDADC0A}">
      <dgm:prSet/>
      <dgm:spPr/>
      <dgm:t>
        <a:bodyPr/>
        <a:lstStyle/>
        <a:p>
          <a:endParaRPr lang="en-GB"/>
        </a:p>
      </dgm:t>
    </dgm:pt>
    <dgm:pt modelId="{AD125F36-3F5E-45A0-B679-5258C1542A14}">
      <dgm:prSet custT="1"/>
      <dgm:spPr/>
      <dgm:t>
        <a:bodyPr/>
        <a:lstStyle/>
        <a:p>
          <a:pPr algn="l"/>
          <a:endParaRPr lang="en-GB" sz="1400" dirty="0"/>
        </a:p>
      </dgm:t>
    </dgm:pt>
    <dgm:pt modelId="{D36B9C71-FF1E-42DB-AD5A-88CA68DD1EB3}" type="parTrans" cxnId="{451AA7AF-67EC-4579-8F14-C320911B94A4}">
      <dgm:prSet/>
      <dgm:spPr/>
      <dgm:t>
        <a:bodyPr/>
        <a:lstStyle/>
        <a:p>
          <a:endParaRPr lang="en-GB"/>
        </a:p>
      </dgm:t>
    </dgm:pt>
    <dgm:pt modelId="{92DB1433-499B-4484-BE6A-B11957878D47}" type="sibTrans" cxnId="{451AA7AF-67EC-4579-8F14-C320911B94A4}">
      <dgm:prSet/>
      <dgm:spPr/>
      <dgm:t>
        <a:bodyPr/>
        <a:lstStyle/>
        <a:p>
          <a:endParaRPr lang="en-GB"/>
        </a:p>
      </dgm:t>
    </dgm:pt>
    <dgm:pt modelId="{3DD11085-EE56-4021-82F9-65BE12D7FB73}">
      <dgm:prSet custT="1"/>
      <dgm:spPr/>
      <dgm:t>
        <a:bodyPr/>
        <a:lstStyle/>
        <a:p>
          <a:pPr algn="ctr"/>
          <a:r>
            <a:rPr lang="en-GB" sz="1400" dirty="0"/>
            <a:t>Apply for EYIF?</a:t>
          </a:r>
        </a:p>
      </dgm:t>
    </dgm:pt>
    <dgm:pt modelId="{BD0F8D12-6643-4981-A9EF-4692EE3D3280}" type="parTrans" cxnId="{B23A1A5A-4DFA-4E1C-B480-F8CC7DCBC471}">
      <dgm:prSet/>
      <dgm:spPr/>
      <dgm:t>
        <a:bodyPr/>
        <a:lstStyle/>
        <a:p>
          <a:endParaRPr lang="en-GB"/>
        </a:p>
      </dgm:t>
    </dgm:pt>
    <dgm:pt modelId="{2A6B2076-BC65-41B1-A796-E34BCB419F18}" type="sibTrans" cxnId="{B23A1A5A-4DFA-4E1C-B480-F8CC7DCBC471}">
      <dgm:prSet/>
      <dgm:spPr/>
      <dgm:t>
        <a:bodyPr/>
        <a:lstStyle/>
        <a:p>
          <a:endParaRPr lang="en-GB"/>
        </a:p>
      </dgm:t>
    </dgm:pt>
    <dgm:pt modelId="{BE5AF418-BB5B-4F49-91E1-FD43A8F06B93}" type="pres">
      <dgm:prSet presAssocID="{F14E1BEE-2367-4A27-A9E1-458B4C382383}" presName="Name0" presStyleCnt="0">
        <dgm:presLayoutVars>
          <dgm:dir/>
          <dgm:animLvl val="lvl"/>
          <dgm:resizeHandles val="exact"/>
        </dgm:presLayoutVars>
      </dgm:prSet>
      <dgm:spPr/>
    </dgm:pt>
    <dgm:pt modelId="{D88C0467-D44A-44C4-9285-51235DFF39A8}" type="pres">
      <dgm:prSet presAssocID="{F14E1BEE-2367-4A27-A9E1-458B4C382383}" presName="tSp" presStyleCnt="0"/>
      <dgm:spPr/>
    </dgm:pt>
    <dgm:pt modelId="{C3ECBE21-33FF-4F8F-A3D1-95E55F485C02}" type="pres">
      <dgm:prSet presAssocID="{F14E1BEE-2367-4A27-A9E1-458B4C382383}" presName="bSp" presStyleCnt="0"/>
      <dgm:spPr/>
    </dgm:pt>
    <dgm:pt modelId="{27368723-7909-4318-9C36-A7B96BF53B3A}" type="pres">
      <dgm:prSet presAssocID="{F14E1BEE-2367-4A27-A9E1-458B4C382383}" presName="process" presStyleCnt="0"/>
      <dgm:spPr/>
    </dgm:pt>
    <dgm:pt modelId="{BA7491CA-5317-4894-BDAE-6696E53A53DC}" type="pres">
      <dgm:prSet presAssocID="{472785D5-87FA-4DD4-8587-2A33053D9E85}" presName="composite1" presStyleCnt="0"/>
      <dgm:spPr/>
    </dgm:pt>
    <dgm:pt modelId="{66FBD715-CF39-4613-BC2A-223E51F551F0}" type="pres">
      <dgm:prSet presAssocID="{472785D5-87FA-4DD4-8587-2A33053D9E85}" presName="dummyNode1" presStyleLbl="node1" presStyleIdx="0" presStyleCnt="4"/>
      <dgm:spPr/>
    </dgm:pt>
    <dgm:pt modelId="{8D57FA66-D018-47EC-A2ED-0D54C45F30A4}" type="pres">
      <dgm:prSet presAssocID="{472785D5-87FA-4DD4-8587-2A33053D9E85}" presName="childNode1" presStyleLbl="bgAcc1" presStyleIdx="0" presStyleCnt="4" custScaleX="150915" custScaleY="193186">
        <dgm:presLayoutVars>
          <dgm:bulletEnabled val="1"/>
        </dgm:presLayoutVars>
      </dgm:prSet>
      <dgm:spPr/>
    </dgm:pt>
    <dgm:pt modelId="{B1D65294-C938-4FDF-B718-86847E8CF5B0}" type="pres">
      <dgm:prSet presAssocID="{472785D5-87FA-4DD4-8587-2A33053D9E85}" presName="childNode1tx" presStyleLbl="bgAcc1" presStyleIdx="0" presStyleCnt="4">
        <dgm:presLayoutVars>
          <dgm:bulletEnabled val="1"/>
        </dgm:presLayoutVars>
      </dgm:prSet>
      <dgm:spPr/>
    </dgm:pt>
    <dgm:pt modelId="{064407CA-E4B6-4924-9847-89B652A9E313}" type="pres">
      <dgm:prSet presAssocID="{472785D5-87FA-4DD4-8587-2A33053D9E85}" presName="parentNode1" presStyleLbl="node1" presStyleIdx="0" presStyleCnt="4" custLinFactY="61002" custLinFactNeighborX="-5820" custLinFactNeighborY="100000">
        <dgm:presLayoutVars>
          <dgm:chMax val="1"/>
          <dgm:bulletEnabled val="1"/>
        </dgm:presLayoutVars>
      </dgm:prSet>
      <dgm:spPr/>
    </dgm:pt>
    <dgm:pt modelId="{AFB7E4B2-6F17-4C1E-A537-E7834D058A53}" type="pres">
      <dgm:prSet presAssocID="{472785D5-87FA-4DD4-8587-2A33053D9E85}" presName="connSite1" presStyleCnt="0"/>
      <dgm:spPr/>
    </dgm:pt>
    <dgm:pt modelId="{E0ED291F-72E7-4145-A3DA-2FB2D58C4A1D}" type="pres">
      <dgm:prSet presAssocID="{C866AB0E-0895-480E-B881-4E983BD321BA}" presName="Name9" presStyleLbl="sibTrans2D1" presStyleIdx="0" presStyleCnt="3" custLinFactNeighborX="7740" custLinFactNeighborY="22296"/>
      <dgm:spPr/>
    </dgm:pt>
    <dgm:pt modelId="{12A31469-AD94-4E92-8604-605EED7422BF}" type="pres">
      <dgm:prSet presAssocID="{94688D4B-8D9F-4E59-AFEF-A750145CE4DA}" presName="composite2" presStyleCnt="0"/>
      <dgm:spPr/>
    </dgm:pt>
    <dgm:pt modelId="{F1BC5AB3-07E8-4D2B-BCE0-DBB5CC59C70F}" type="pres">
      <dgm:prSet presAssocID="{94688D4B-8D9F-4E59-AFEF-A750145CE4DA}" presName="dummyNode2" presStyleLbl="node1" presStyleIdx="0" presStyleCnt="4"/>
      <dgm:spPr/>
    </dgm:pt>
    <dgm:pt modelId="{AF2D154F-2150-4EEF-804E-4ED787838244}" type="pres">
      <dgm:prSet presAssocID="{94688D4B-8D9F-4E59-AFEF-A750145CE4DA}" presName="childNode2" presStyleLbl="bgAcc1" presStyleIdx="1" presStyleCnt="4" custScaleX="112483" custScaleY="292075" custLinFactNeighborX="1433" custLinFactNeighborY="33143">
        <dgm:presLayoutVars>
          <dgm:bulletEnabled val="1"/>
        </dgm:presLayoutVars>
      </dgm:prSet>
      <dgm:spPr/>
    </dgm:pt>
    <dgm:pt modelId="{BF2525A0-361F-4125-957E-E8F33A613BE1}" type="pres">
      <dgm:prSet presAssocID="{94688D4B-8D9F-4E59-AFEF-A750145CE4DA}" presName="childNode2tx" presStyleLbl="bgAcc1" presStyleIdx="1" presStyleCnt="4">
        <dgm:presLayoutVars>
          <dgm:bulletEnabled val="1"/>
        </dgm:presLayoutVars>
      </dgm:prSet>
      <dgm:spPr/>
    </dgm:pt>
    <dgm:pt modelId="{6245A3D7-4FC0-4EE0-A344-2178FF81D3D6}" type="pres">
      <dgm:prSet presAssocID="{94688D4B-8D9F-4E59-AFEF-A750145CE4DA}" presName="parentNode2" presStyleLbl="node1" presStyleIdx="1" presStyleCnt="4" custLinFactNeighborX="-17330" custLinFactNeighborY="-64227">
        <dgm:presLayoutVars>
          <dgm:chMax val="0"/>
          <dgm:bulletEnabled val="1"/>
        </dgm:presLayoutVars>
      </dgm:prSet>
      <dgm:spPr/>
    </dgm:pt>
    <dgm:pt modelId="{978AF1C2-F565-4FE4-847D-EC8A5597C47A}" type="pres">
      <dgm:prSet presAssocID="{94688D4B-8D9F-4E59-AFEF-A750145CE4DA}" presName="connSite2" presStyleCnt="0"/>
      <dgm:spPr/>
    </dgm:pt>
    <dgm:pt modelId="{3F4B7A30-8EAA-4B84-958F-6E9DDA029DF6}" type="pres">
      <dgm:prSet presAssocID="{22F27D97-3D0E-455E-8B71-A758ED2CFEBA}" presName="Name18" presStyleLbl="sibTrans2D1" presStyleIdx="1" presStyleCnt="3" custLinFactNeighborX="16558" custLinFactNeighborY="9348"/>
      <dgm:spPr/>
    </dgm:pt>
    <dgm:pt modelId="{CD5E28EC-8AFF-48FF-850F-3F417428C10C}" type="pres">
      <dgm:prSet presAssocID="{6760AD17-5263-4F1E-8A68-2A060C55B9A1}" presName="composite1" presStyleCnt="0"/>
      <dgm:spPr/>
    </dgm:pt>
    <dgm:pt modelId="{6EDD1863-4341-4509-999F-2A814893A8B0}" type="pres">
      <dgm:prSet presAssocID="{6760AD17-5263-4F1E-8A68-2A060C55B9A1}" presName="dummyNode1" presStyleLbl="node1" presStyleIdx="1" presStyleCnt="4"/>
      <dgm:spPr/>
    </dgm:pt>
    <dgm:pt modelId="{71C723F6-0AD5-42E2-B27F-E1D32ABA8473}" type="pres">
      <dgm:prSet presAssocID="{6760AD17-5263-4F1E-8A68-2A060C55B9A1}" presName="childNode1" presStyleLbl="bgAcc1" presStyleIdx="2" presStyleCnt="4" custScaleY="197766">
        <dgm:presLayoutVars>
          <dgm:bulletEnabled val="1"/>
        </dgm:presLayoutVars>
      </dgm:prSet>
      <dgm:spPr/>
    </dgm:pt>
    <dgm:pt modelId="{E3878F39-ABE2-43A1-B04C-88B214BE3411}" type="pres">
      <dgm:prSet presAssocID="{6760AD17-5263-4F1E-8A68-2A060C55B9A1}" presName="childNode1tx" presStyleLbl="bgAcc1" presStyleIdx="2" presStyleCnt="4">
        <dgm:presLayoutVars>
          <dgm:bulletEnabled val="1"/>
        </dgm:presLayoutVars>
      </dgm:prSet>
      <dgm:spPr/>
    </dgm:pt>
    <dgm:pt modelId="{108DA645-6172-4B29-9711-672E31A3A4E7}" type="pres">
      <dgm:prSet presAssocID="{6760AD17-5263-4F1E-8A68-2A060C55B9A1}" presName="parentNode1" presStyleLbl="node1" presStyleIdx="2" presStyleCnt="4" custLinFactY="92650" custLinFactNeighborX="6758" custLinFactNeighborY="100000">
        <dgm:presLayoutVars>
          <dgm:chMax val="1"/>
          <dgm:bulletEnabled val="1"/>
        </dgm:presLayoutVars>
      </dgm:prSet>
      <dgm:spPr/>
    </dgm:pt>
    <dgm:pt modelId="{5899DFE4-AC0C-4C04-9274-16D4E2CE1A4F}" type="pres">
      <dgm:prSet presAssocID="{6760AD17-5263-4F1E-8A68-2A060C55B9A1}" presName="connSite1" presStyleCnt="0"/>
      <dgm:spPr/>
    </dgm:pt>
    <dgm:pt modelId="{117367A9-39BC-4B4F-B027-E9988CD66821}" type="pres">
      <dgm:prSet presAssocID="{035B226B-BE88-4F7C-938E-ABF66EA15106}" presName="Name9" presStyleLbl="sibTrans2D1" presStyleIdx="2" presStyleCnt="3" custLinFactNeighborX="14779" custLinFactNeighborY="-8114"/>
      <dgm:spPr/>
    </dgm:pt>
    <dgm:pt modelId="{5BB1B93A-AD31-4FF9-9F18-6613A1B4D78C}" type="pres">
      <dgm:prSet presAssocID="{DA239DFD-2E9C-4B1C-BF9D-905811D22A40}" presName="composite2" presStyleCnt="0"/>
      <dgm:spPr/>
    </dgm:pt>
    <dgm:pt modelId="{A66596F6-C441-4A84-9B11-2C292D68C6E7}" type="pres">
      <dgm:prSet presAssocID="{DA239DFD-2E9C-4B1C-BF9D-905811D22A40}" presName="dummyNode2" presStyleLbl="node1" presStyleIdx="2" presStyleCnt="4"/>
      <dgm:spPr/>
    </dgm:pt>
    <dgm:pt modelId="{1C2DCB70-991A-47B2-878A-A3837A84E6D2}" type="pres">
      <dgm:prSet presAssocID="{DA239DFD-2E9C-4B1C-BF9D-905811D22A40}" presName="childNode2" presStyleLbl="bgAcc1" presStyleIdx="3" presStyleCnt="4" custScaleY="196889">
        <dgm:presLayoutVars>
          <dgm:bulletEnabled val="1"/>
        </dgm:presLayoutVars>
      </dgm:prSet>
      <dgm:spPr/>
    </dgm:pt>
    <dgm:pt modelId="{8FA7400B-14A6-4137-928D-048707F7942C}" type="pres">
      <dgm:prSet presAssocID="{DA239DFD-2E9C-4B1C-BF9D-905811D22A40}" presName="childNode2tx" presStyleLbl="bgAcc1" presStyleIdx="3" presStyleCnt="4">
        <dgm:presLayoutVars>
          <dgm:bulletEnabled val="1"/>
        </dgm:presLayoutVars>
      </dgm:prSet>
      <dgm:spPr/>
    </dgm:pt>
    <dgm:pt modelId="{C6E49F89-5987-46D3-B0E1-4D01D6030357}" type="pres">
      <dgm:prSet presAssocID="{DA239DFD-2E9C-4B1C-BF9D-905811D22A40}" presName="parentNode2" presStyleLbl="node1" presStyleIdx="3" presStyleCnt="4" custLinFactY="-66847" custLinFactNeighborX="-814" custLinFactNeighborY="-100000">
        <dgm:presLayoutVars>
          <dgm:chMax val="0"/>
          <dgm:bulletEnabled val="1"/>
        </dgm:presLayoutVars>
      </dgm:prSet>
      <dgm:spPr/>
    </dgm:pt>
    <dgm:pt modelId="{D99E1A41-A346-4AB9-8C12-A8DB487EEE27}" type="pres">
      <dgm:prSet presAssocID="{DA239DFD-2E9C-4B1C-BF9D-905811D22A40}" presName="connSite2" presStyleCnt="0"/>
      <dgm:spPr/>
    </dgm:pt>
  </dgm:ptLst>
  <dgm:cxnLst>
    <dgm:cxn modelId="{77B40700-ACE6-400F-A693-B6459BC6CBDB}" srcId="{F14E1BEE-2367-4A27-A9E1-458B4C382383}" destId="{6760AD17-5263-4F1E-8A68-2A060C55B9A1}" srcOrd="2" destOrd="0" parTransId="{BF31DF9D-1CA7-4628-AF54-40D2B8181AA8}" sibTransId="{035B226B-BE88-4F7C-938E-ABF66EA15106}"/>
    <dgm:cxn modelId="{5F1B6B00-8ABA-4DE0-B311-E503BC56A75A}" type="presOf" srcId="{1B508753-615C-4BE9-89D6-055CCFC96596}" destId="{8D57FA66-D018-47EC-A2ED-0D54C45F30A4}" srcOrd="0" destOrd="1" presId="urn:microsoft.com/office/officeart/2005/8/layout/hProcess4"/>
    <dgm:cxn modelId="{0F123E01-2D89-4F24-883D-8EAFC1044830}" type="presOf" srcId="{AAC9C72D-702A-42F9-98BF-27525FD7BC52}" destId="{8FA7400B-14A6-4137-928D-048707F7942C}" srcOrd="1" destOrd="2" presId="urn:microsoft.com/office/officeart/2005/8/layout/hProcess4"/>
    <dgm:cxn modelId="{D1830602-F09E-46D1-A449-F7108263AD01}" type="presOf" srcId="{CE26C2C4-D809-4313-AC43-18EDB4EAF1D8}" destId="{BF2525A0-361F-4125-957E-E8F33A613BE1}" srcOrd="1" destOrd="2" presId="urn:microsoft.com/office/officeart/2005/8/layout/hProcess4"/>
    <dgm:cxn modelId="{EF9DDE02-D243-4BEF-81F5-BA6296EDFA65}" type="presOf" srcId="{FBEEA532-EC14-489F-950A-2BAC976ED0E7}" destId="{8D57FA66-D018-47EC-A2ED-0D54C45F30A4}" srcOrd="0" destOrd="2" presId="urn:microsoft.com/office/officeart/2005/8/layout/hProcess4"/>
    <dgm:cxn modelId="{E63E8505-9625-43DF-944F-6E3C8378B1B1}" type="presOf" srcId="{EEE88F7C-B646-4F44-A725-3D000A087A01}" destId="{B1D65294-C938-4FDF-B718-86847E8CF5B0}" srcOrd="1" destOrd="0" presId="urn:microsoft.com/office/officeart/2005/8/layout/hProcess4"/>
    <dgm:cxn modelId="{A49BEF0A-8243-4E2C-A5FA-4A5F40A84885}" type="presOf" srcId="{EBEE7FF2-F05C-4330-AD51-1CD5768922F0}" destId="{BF2525A0-361F-4125-957E-E8F33A613BE1}" srcOrd="1" destOrd="4" presId="urn:microsoft.com/office/officeart/2005/8/layout/hProcess4"/>
    <dgm:cxn modelId="{C50AA316-0F7D-497F-9042-D26DFED83750}" type="presOf" srcId="{5CF4DCCD-71A3-44E9-BF02-D7E4620021A7}" destId="{B1D65294-C938-4FDF-B718-86847E8CF5B0}" srcOrd="1" destOrd="3" presId="urn:microsoft.com/office/officeart/2005/8/layout/hProcess4"/>
    <dgm:cxn modelId="{0D043719-D7D9-48DA-BBE6-8DE76BA9C595}" srcId="{6760AD17-5263-4F1E-8A68-2A060C55B9A1}" destId="{5ECC30B6-AAA2-449C-9782-6976B2D1A937}" srcOrd="0" destOrd="0" parTransId="{EB3CDC93-AB2C-40EF-BCF3-8E8682BD6067}" sibTransId="{5EA24817-6BAD-4769-8110-D4E3DE0CD3C9}"/>
    <dgm:cxn modelId="{DE54DB19-2C65-4C50-9D3E-B84BEE3F9524}" type="presOf" srcId="{14BD724E-6C78-4DEB-9576-B2B1E84C1610}" destId="{BF2525A0-361F-4125-957E-E8F33A613BE1}" srcOrd="1" destOrd="9" presId="urn:microsoft.com/office/officeart/2005/8/layout/hProcess4"/>
    <dgm:cxn modelId="{6192021B-9E9F-4062-A28C-1BE2201519AE}" type="presOf" srcId="{91086D1E-7F85-425C-85B5-22EB14DCC551}" destId="{E3878F39-ABE2-43A1-B04C-88B214BE3411}" srcOrd="1" destOrd="1" presId="urn:microsoft.com/office/officeart/2005/8/layout/hProcess4"/>
    <dgm:cxn modelId="{04840328-B302-43A6-97F6-95D05BB73A0F}" srcId="{472785D5-87FA-4DD4-8587-2A33053D9E85}" destId="{7C683071-046F-4BCB-856C-6E39E975B420}" srcOrd="5" destOrd="0" parTransId="{8031F1EA-D005-487D-9954-7198470FFEC1}" sibTransId="{9E3D8AE1-C6E1-4A57-8EFF-B5B9FBEE6EED}"/>
    <dgm:cxn modelId="{5E97FF32-202F-487C-9F24-4FC264874807}" srcId="{F14E1BEE-2367-4A27-A9E1-458B4C382383}" destId="{94688D4B-8D9F-4E59-AFEF-A750145CE4DA}" srcOrd="1" destOrd="0" parTransId="{B0A86B9F-6486-4A43-88EB-1BDF52E91416}" sibTransId="{22F27D97-3D0E-455E-8B71-A758ED2CFEBA}"/>
    <dgm:cxn modelId="{C1C99C33-DEBC-4954-A969-D02CFFB20D14}" srcId="{472785D5-87FA-4DD4-8587-2A33053D9E85}" destId="{6253B6AF-351A-4D2A-927D-E8F8497E0B01}" srcOrd="4" destOrd="0" parTransId="{773717BD-F607-423E-B269-CD8DAE230D08}" sibTransId="{440594BF-0373-46AC-BEE9-04CDAF6C4A7E}"/>
    <dgm:cxn modelId="{B2E79134-91AB-4BAE-AF10-EC8E2D7630D3}" type="presOf" srcId="{035B226B-BE88-4F7C-938E-ABF66EA15106}" destId="{117367A9-39BC-4B4F-B027-E9988CD66821}" srcOrd="0" destOrd="0" presId="urn:microsoft.com/office/officeart/2005/8/layout/hProcess4"/>
    <dgm:cxn modelId="{31590736-F540-4CC4-8422-59D8A517264E}" type="presOf" srcId="{DA239DFD-2E9C-4B1C-BF9D-905811D22A40}" destId="{C6E49F89-5987-46D3-B0E1-4D01D6030357}" srcOrd="0" destOrd="0" presId="urn:microsoft.com/office/officeart/2005/8/layout/hProcess4"/>
    <dgm:cxn modelId="{AE3C8236-6DF6-4297-8376-A2B1FE227900}" type="presOf" srcId="{F8AC4529-BC1F-47E0-9747-B973E62C6B5B}" destId="{BF2525A0-361F-4125-957E-E8F33A613BE1}" srcOrd="1" destOrd="3" presId="urn:microsoft.com/office/officeart/2005/8/layout/hProcess4"/>
    <dgm:cxn modelId="{C4557137-E728-435E-95C9-BD9915796C2F}" type="presOf" srcId="{A01ADFBD-65F0-4817-A753-DB3D593DC44C}" destId="{1C2DCB70-991A-47B2-878A-A3837A84E6D2}" srcOrd="0" destOrd="3" presId="urn:microsoft.com/office/officeart/2005/8/layout/hProcess4"/>
    <dgm:cxn modelId="{1E3E7F3A-C915-4747-82F2-E2E8696E083D}" type="presOf" srcId="{5BA06227-A5C7-4A59-9952-03DDEF8B331E}" destId="{AF2D154F-2150-4EEF-804E-4ED787838244}" srcOrd="0" destOrd="6" presId="urn:microsoft.com/office/officeart/2005/8/layout/hProcess4"/>
    <dgm:cxn modelId="{C72BF45E-6D68-4C91-A028-B1AB90EC74BA}" type="presOf" srcId="{AAC9C72D-702A-42F9-98BF-27525FD7BC52}" destId="{1C2DCB70-991A-47B2-878A-A3837A84E6D2}" srcOrd="0" destOrd="2" presId="urn:microsoft.com/office/officeart/2005/8/layout/hProcess4"/>
    <dgm:cxn modelId="{51849063-32C7-4F54-BDA1-775612D44ED3}" type="presOf" srcId="{A01ADFBD-65F0-4817-A753-DB3D593DC44C}" destId="{8FA7400B-14A6-4137-928D-048707F7942C}" srcOrd="1" destOrd="3" presId="urn:microsoft.com/office/officeart/2005/8/layout/hProcess4"/>
    <dgm:cxn modelId="{5032DA43-D95E-4704-9981-807862142E56}" srcId="{6760AD17-5263-4F1E-8A68-2A060C55B9A1}" destId="{91086D1E-7F85-425C-85B5-22EB14DCC551}" srcOrd="1" destOrd="0" parTransId="{B599027D-BC11-4840-A5AC-6D7ECB1EDF56}" sibTransId="{C037813D-CD9F-48EB-B701-12AFEBAB33F8}"/>
    <dgm:cxn modelId="{B6D1B367-78B7-48B6-937A-3CB325F59A2F}" srcId="{472785D5-87FA-4DD4-8587-2A33053D9E85}" destId="{5CF4DCCD-71A3-44E9-BF02-D7E4620021A7}" srcOrd="3" destOrd="0" parTransId="{2E74D54D-0129-4514-89FB-270C4F612584}" sibTransId="{491FD285-9E4A-4B84-978D-71B47884CA80}"/>
    <dgm:cxn modelId="{E6132569-6DE8-48DB-BBA3-0554319F56FD}" type="presOf" srcId="{6253B6AF-351A-4D2A-927D-E8F8497E0B01}" destId="{B1D65294-C938-4FDF-B718-86847E8CF5B0}" srcOrd="1" destOrd="4" presId="urn:microsoft.com/office/officeart/2005/8/layout/hProcess4"/>
    <dgm:cxn modelId="{3B80786C-E1D4-4F66-8F4A-B6D513B58578}" type="presOf" srcId="{E2D8C768-A6BA-4B28-928B-836387EC482C}" destId="{1C2DCB70-991A-47B2-878A-A3837A84E6D2}" srcOrd="0" destOrd="1" presId="urn:microsoft.com/office/officeart/2005/8/layout/hProcess4"/>
    <dgm:cxn modelId="{9635EF6D-6E8F-42CA-9C77-167FF8A893FD}" type="presOf" srcId="{9ACF2666-93B8-4657-A9DD-AEFE7923A1C9}" destId="{BF2525A0-361F-4125-957E-E8F33A613BE1}" srcOrd="1" destOrd="0" presId="urn:microsoft.com/office/officeart/2005/8/layout/hProcess4"/>
    <dgm:cxn modelId="{0F61476E-D0A4-428B-8378-073A05CA043E}" type="presOf" srcId="{9F5DCF73-B25F-418D-8960-055BF07B4E19}" destId="{8FA7400B-14A6-4137-928D-048707F7942C}" srcOrd="1" destOrd="0" presId="urn:microsoft.com/office/officeart/2005/8/layout/hProcess4"/>
    <dgm:cxn modelId="{7FCA8A4E-3B5E-4119-BDAC-000543D59E4E}" srcId="{6760AD17-5263-4F1E-8A68-2A060C55B9A1}" destId="{3B0BB2B6-C336-4CB3-8E0C-415F776DC085}" srcOrd="2" destOrd="0" parTransId="{34D76227-316C-4F5A-93CA-DDC03C35CB42}" sibTransId="{F626778E-0C3E-4B0A-9F72-1EE61E62F901}"/>
    <dgm:cxn modelId="{86A4C24F-A3F9-44D8-9B3D-268ACE2BD36C}" type="presOf" srcId="{AD125F36-3F5E-45A0-B679-5258C1542A14}" destId="{AF2D154F-2150-4EEF-804E-4ED787838244}" srcOrd="0" destOrd="8" presId="urn:microsoft.com/office/officeart/2005/8/layout/hProcess4"/>
    <dgm:cxn modelId="{7613FA4F-3678-4D87-8E5D-E9C1C2DA017A}" type="presOf" srcId="{EBEE7FF2-F05C-4330-AD51-1CD5768922F0}" destId="{AF2D154F-2150-4EEF-804E-4ED787838244}" srcOrd="0" destOrd="4" presId="urn:microsoft.com/office/officeart/2005/8/layout/hProcess4"/>
    <dgm:cxn modelId="{21320A70-90A4-4C13-858B-BB0CCC8AA365}" type="presOf" srcId="{3DD11085-EE56-4021-82F9-65BE12D7FB73}" destId="{BF2525A0-361F-4125-957E-E8F33A613BE1}" srcOrd="1" destOrd="7" presId="urn:microsoft.com/office/officeart/2005/8/layout/hProcess4"/>
    <dgm:cxn modelId="{E1896D70-582B-4607-A31C-0DF57568DD72}" type="presOf" srcId="{3B0BB2B6-C336-4CB3-8E0C-415F776DC085}" destId="{E3878F39-ABE2-43A1-B04C-88B214BE3411}" srcOrd="1" destOrd="2" presId="urn:microsoft.com/office/officeart/2005/8/layout/hProcess4"/>
    <dgm:cxn modelId="{A477D870-AC3A-4004-A2D1-6FA4E7E618EF}" type="presOf" srcId="{C88F6DC7-DFEC-45DB-842A-784488C93617}" destId="{E3878F39-ABE2-43A1-B04C-88B214BE3411}" srcOrd="1" destOrd="3" presId="urn:microsoft.com/office/officeart/2005/8/layout/hProcess4"/>
    <dgm:cxn modelId="{CD9F4C51-1683-4ECE-935F-073798BF5DB7}" srcId="{472785D5-87FA-4DD4-8587-2A33053D9E85}" destId="{FBEEA532-EC14-489F-950A-2BAC976ED0E7}" srcOrd="2" destOrd="0" parTransId="{3863F6AB-2EA4-4F13-81F7-741B6787D68C}" sibTransId="{592B7DC7-0654-4D3B-BB65-F1DC7489E217}"/>
    <dgm:cxn modelId="{82418E71-B9BB-41A3-B85E-6C77E10C7327}" type="presOf" srcId="{F8AC4529-BC1F-47E0-9747-B973E62C6B5B}" destId="{AF2D154F-2150-4EEF-804E-4ED787838244}" srcOrd="0" destOrd="3" presId="urn:microsoft.com/office/officeart/2005/8/layout/hProcess4"/>
    <dgm:cxn modelId="{51EFA271-387F-4AEF-B6DF-00FAD80675B4}" srcId="{94688D4B-8D9F-4E59-AFEF-A750145CE4DA}" destId="{9B53CB98-6294-41E2-B286-0E32AFD229B7}" srcOrd="5" destOrd="0" parTransId="{1A7BCE54-48F0-4759-A3FF-6760176F8EB4}" sibTransId="{993D04B7-CD25-47A9-8DCB-CC58F49E63B3}"/>
    <dgm:cxn modelId="{94A7DC72-24C5-44C3-A9B2-2EEE6825C2F3}" type="presOf" srcId="{9B53CB98-6294-41E2-B286-0E32AFD229B7}" destId="{AF2D154F-2150-4EEF-804E-4ED787838244}" srcOrd="0" destOrd="5" presId="urn:microsoft.com/office/officeart/2005/8/layout/hProcess4"/>
    <dgm:cxn modelId="{9BBD5477-5837-4517-8990-DD6A623A6CB1}" type="presOf" srcId="{E2D8C768-A6BA-4B28-928B-836387EC482C}" destId="{8FA7400B-14A6-4137-928D-048707F7942C}" srcOrd="1" destOrd="1" presId="urn:microsoft.com/office/officeart/2005/8/layout/hProcess4"/>
    <dgm:cxn modelId="{2C804378-F406-4BE9-BEFE-305FE67263BF}" type="presOf" srcId="{1B508753-615C-4BE9-89D6-055CCFC96596}" destId="{B1D65294-C938-4FDF-B718-86847E8CF5B0}" srcOrd="1" destOrd="1" presId="urn:microsoft.com/office/officeart/2005/8/layout/hProcess4"/>
    <dgm:cxn modelId="{CA476F78-4B3F-48E8-9AB1-905B8E17CD08}" type="presOf" srcId="{AD125F36-3F5E-45A0-B679-5258C1542A14}" destId="{BF2525A0-361F-4125-957E-E8F33A613BE1}" srcOrd="1" destOrd="8" presId="urn:microsoft.com/office/officeart/2005/8/layout/hProcess4"/>
    <dgm:cxn modelId="{B23A1A5A-4DFA-4E1C-B480-F8CC7DCBC471}" srcId="{94688D4B-8D9F-4E59-AFEF-A750145CE4DA}" destId="{3DD11085-EE56-4021-82F9-65BE12D7FB73}" srcOrd="7" destOrd="0" parTransId="{BD0F8D12-6643-4981-A9EF-4692EE3D3280}" sibTransId="{2A6B2076-BC65-41B1-A796-E34BCB419F18}"/>
    <dgm:cxn modelId="{6AAF5E7A-A159-40C6-B261-BB86BB1C0A20}" srcId="{94688D4B-8D9F-4E59-AFEF-A750145CE4DA}" destId="{EBEE7FF2-F05C-4330-AD51-1CD5768922F0}" srcOrd="4" destOrd="0" parTransId="{9C2D046D-21BE-49F5-A48A-10779A1E5CB1}" sibTransId="{550EA47F-C65F-44A4-88A1-B3729E06D50C}"/>
    <dgm:cxn modelId="{659BD35A-8D0B-4393-BA8D-21720F4EC8C3}" srcId="{94688D4B-8D9F-4E59-AFEF-A750145CE4DA}" destId="{CE26C2C4-D809-4313-AC43-18EDB4EAF1D8}" srcOrd="2" destOrd="0" parTransId="{45203132-30F7-4F4F-8EFE-A728B3620D07}" sibTransId="{E7E01D03-96FF-445E-9FC3-E419FFA94937}"/>
    <dgm:cxn modelId="{BEDB937C-D0B0-48FE-AB90-7337A53DFE45}" type="presOf" srcId="{9B53CB98-6294-41E2-B286-0E32AFD229B7}" destId="{BF2525A0-361F-4125-957E-E8F33A613BE1}" srcOrd="1" destOrd="5" presId="urn:microsoft.com/office/officeart/2005/8/layout/hProcess4"/>
    <dgm:cxn modelId="{0C58EF7C-8578-4D9A-A787-D0A585BB97F3}" srcId="{94688D4B-8D9F-4E59-AFEF-A750145CE4DA}" destId="{14BD724E-6C78-4DEB-9576-B2B1E84C1610}" srcOrd="9" destOrd="0" parTransId="{25D26082-6A3F-4D0D-85B0-CC8DF391F7D7}" sibTransId="{0083F62B-666D-4AED-BCA4-0A362A939673}"/>
    <dgm:cxn modelId="{B9A0E485-0A20-42BE-9466-BFDBB07A968E}" type="presOf" srcId="{EEE88F7C-B646-4F44-A725-3D000A087A01}" destId="{8D57FA66-D018-47EC-A2ED-0D54C45F30A4}" srcOrd="0" destOrd="0" presId="urn:microsoft.com/office/officeart/2005/8/layout/hProcess4"/>
    <dgm:cxn modelId="{B3A24E87-6B90-4C56-AF54-B6CA607657C8}" type="presOf" srcId="{22F27D97-3D0E-455E-8B71-A758ED2CFEBA}" destId="{3F4B7A30-8EAA-4B84-958F-6E9DDA029DF6}" srcOrd="0" destOrd="0" presId="urn:microsoft.com/office/officeart/2005/8/layout/hProcess4"/>
    <dgm:cxn modelId="{C33D5D89-06A9-4119-9948-F8CB62BB9F9A}" srcId="{94688D4B-8D9F-4E59-AFEF-A750145CE4DA}" destId="{9ACF2666-93B8-4657-A9DD-AEFE7923A1C9}" srcOrd="0" destOrd="0" parTransId="{D04B96E7-0BA2-449B-B615-35783D84EBCB}" sibTransId="{03D7300A-32CB-4297-8721-A680F547D21E}"/>
    <dgm:cxn modelId="{23F5648A-D2E9-4C4F-8FAF-07FDDCDD41A2}" srcId="{DA239DFD-2E9C-4B1C-BF9D-905811D22A40}" destId="{E2D8C768-A6BA-4B28-928B-836387EC482C}" srcOrd="1" destOrd="0" parTransId="{F0932FFF-4F2C-4DB6-BF51-A56AD448E74E}" sibTransId="{A27ACAF0-D3D6-4C02-93D8-CFF5290EB714}"/>
    <dgm:cxn modelId="{3AA36C8B-BADA-4C46-90DD-70868909AD7F}" srcId="{472785D5-87FA-4DD4-8587-2A33053D9E85}" destId="{EEE88F7C-B646-4F44-A725-3D000A087A01}" srcOrd="0" destOrd="0" parTransId="{659746F1-310C-413F-BA03-7533E85F1068}" sibTransId="{E3711239-EF1D-458F-A79B-D49825AA0253}"/>
    <dgm:cxn modelId="{8F1CD991-F81F-4E92-A7AE-AE65949E77EF}" type="presOf" srcId="{FBEEA532-EC14-489F-950A-2BAC976ED0E7}" destId="{B1D65294-C938-4FDF-B718-86847E8CF5B0}" srcOrd="1" destOrd="2" presId="urn:microsoft.com/office/officeart/2005/8/layout/hProcess4"/>
    <dgm:cxn modelId="{E7775498-6973-4F9A-B19F-4FB93D0C7E33}" type="presOf" srcId="{3DD11085-EE56-4021-82F9-65BE12D7FB73}" destId="{AF2D154F-2150-4EEF-804E-4ED787838244}" srcOrd="0" destOrd="7" presId="urn:microsoft.com/office/officeart/2005/8/layout/hProcess4"/>
    <dgm:cxn modelId="{3BF4449B-183A-44EE-9046-0C152F23CF35}" type="presOf" srcId="{5ECC30B6-AAA2-449C-9782-6976B2D1A937}" destId="{71C723F6-0AD5-42E2-B27F-E1D32ABA8473}" srcOrd="0" destOrd="0" presId="urn:microsoft.com/office/officeart/2005/8/layout/hProcess4"/>
    <dgm:cxn modelId="{DA84D5A6-2B31-481B-8794-1FC3A0891717}" type="presOf" srcId="{5BA06227-A5C7-4A59-9952-03DDEF8B331E}" destId="{BF2525A0-361F-4125-957E-E8F33A613BE1}" srcOrd="1" destOrd="6" presId="urn:microsoft.com/office/officeart/2005/8/layout/hProcess4"/>
    <dgm:cxn modelId="{451AA7AF-67EC-4579-8F14-C320911B94A4}" srcId="{94688D4B-8D9F-4E59-AFEF-A750145CE4DA}" destId="{AD125F36-3F5E-45A0-B679-5258C1542A14}" srcOrd="8" destOrd="0" parTransId="{D36B9C71-FF1E-42DB-AD5A-88CA68DD1EB3}" sibTransId="{92DB1433-499B-4484-BE6A-B11957878D47}"/>
    <dgm:cxn modelId="{A120E2AF-75FE-48CD-B303-82379CC10DCD}" srcId="{DA239DFD-2E9C-4B1C-BF9D-905811D22A40}" destId="{9F5DCF73-B25F-418D-8960-055BF07B4E19}" srcOrd="0" destOrd="0" parTransId="{78F35B2D-4584-4340-B84D-129AD3A4BCF8}" sibTransId="{F6BA25D8-3035-4C8B-B558-DB279A861259}"/>
    <dgm:cxn modelId="{F5DF7CB1-8319-4E68-9ED3-7683047BF0A4}" srcId="{472785D5-87FA-4DD4-8587-2A33053D9E85}" destId="{1B508753-615C-4BE9-89D6-055CCFC96596}" srcOrd="1" destOrd="0" parTransId="{DFEEA58E-5810-4356-B822-1AED51F80068}" sibTransId="{3116397F-E24D-4EE8-9B9E-E25E3580A06F}"/>
    <dgm:cxn modelId="{3DFE41B7-52F2-406E-BE7A-0BC5BF9F793A}" srcId="{F14E1BEE-2367-4A27-A9E1-458B4C382383}" destId="{DA239DFD-2E9C-4B1C-BF9D-905811D22A40}" srcOrd="3" destOrd="0" parTransId="{9C8115E4-7F5B-40E5-8390-C9A301BB7A22}" sibTransId="{FC7331D3-50D2-4296-A1F8-1ECD1646B687}"/>
    <dgm:cxn modelId="{6E45B1B7-8C3F-402E-A04F-EBB1D01B4DB9}" type="presOf" srcId="{7C683071-046F-4BCB-856C-6E39E975B420}" destId="{B1D65294-C938-4FDF-B718-86847E8CF5B0}" srcOrd="1" destOrd="5" presId="urn:microsoft.com/office/officeart/2005/8/layout/hProcess4"/>
    <dgm:cxn modelId="{2DFB6CC2-3A08-495B-90B7-B2C4E69E764F}" srcId="{94688D4B-8D9F-4E59-AFEF-A750145CE4DA}" destId="{019BE6A9-86EB-4E89-B265-9EBBDC852D1E}" srcOrd="1" destOrd="0" parTransId="{A86472AC-1711-439F-B723-B29C73F866F3}" sibTransId="{948CA54C-73CE-4875-8FA7-6F705501EDF3}"/>
    <dgm:cxn modelId="{C16B26C5-BA23-4A8F-AD13-075E56570340}" type="presOf" srcId="{C88F6DC7-DFEC-45DB-842A-784488C93617}" destId="{71C723F6-0AD5-42E2-B27F-E1D32ABA8473}" srcOrd="0" destOrd="3" presId="urn:microsoft.com/office/officeart/2005/8/layout/hProcess4"/>
    <dgm:cxn modelId="{46E35DC6-183E-4F05-90C8-6A55C46E9AC4}" type="presOf" srcId="{3B0BB2B6-C336-4CB3-8E0C-415F776DC085}" destId="{71C723F6-0AD5-42E2-B27F-E1D32ABA8473}" srcOrd="0" destOrd="2" presId="urn:microsoft.com/office/officeart/2005/8/layout/hProcess4"/>
    <dgm:cxn modelId="{37065AC6-4E25-4724-8C04-3B69673180FD}" srcId="{6760AD17-5263-4F1E-8A68-2A060C55B9A1}" destId="{C88F6DC7-DFEC-45DB-842A-784488C93617}" srcOrd="3" destOrd="0" parTransId="{45910805-C08C-4B17-A07D-2D0C63EABCF5}" sibTransId="{D90D4A99-9CC7-4682-BB6E-63E0D2051141}"/>
    <dgm:cxn modelId="{D4031BCC-BFA2-48F5-8C3A-46194D121D0E}" srcId="{F14E1BEE-2367-4A27-A9E1-458B4C382383}" destId="{472785D5-87FA-4DD4-8587-2A33053D9E85}" srcOrd="0" destOrd="0" parTransId="{AD2FBC84-6577-4369-9C9B-9988B38DE7F8}" sibTransId="{C866AB0E-0895-480E-B881-4E983BD321BA}"/>
    <dgm:cxn modelId="{716330CD-463D-473F-8212-5595C8BF332A}" type="presOf" srcId="{14BD724E-6C78-4DEB-9576-B2B1E84C1610}" destId="{AF2D154F-2150-4EEF-804E-4ED787838244}" srcOrd="0" destOrd="9" presId="urn:microsoft.com/office/officeart/2005/8/layout/hProcess4"/>
    <dgm:cxn modelId="{9DBFF9D0-8BE4-42F7-9FD8-93AE0937BB89}" type="presOf" srcId="{5ECC30B6-AAA2-449C-9782-6976B2D1A937}" destId="{E3878F39-ABE2-43A1-B04C-88B214BE3411}" srcOrd="1" destOrd="0" presId="urn:microsoft.com/office/officeart/2005/8/layout/hProcess4"/>
    <dgm:cxn modelId="{42D3FED1-1171-4DA8-9899-A48563EB21CA}" type="presOf" srcId="{6253B6AF-351A-4D2A-927D-E8F8497E0B01}" destId="{8D57FA66-D018-47EC-A2ED-0D54C45F30A4}" srcOrd="0" destOrd="4" presId="urn:microsoft.com/office/officeart/2005/8/layout/hProcess4"/>
    <dgm:cxn modelId="{3CF077D2-4FAE-48A6-BA94-CDA7D9CDB4A1}" type="presOf" srcId="{F14E1BEE-2367-4A27-A9E1-458B4C382383}" destId="{BE5AF418-BB5B-4F49-91E1-FD43A8F06B93}" srcOrd="0" destOrd="0" presId="urn:microsoft.com/office/officeart/2005/8/layout/hProcess4"/>
    <dgm:cxn modelId="{6155B7D2-7E78-4C53-9A91-818B626F9047}" type="presOf" srcId="{9ACF2666-93B8-4657-A9DD-AEFE7923A1C9}" destId="{AF2D154F-2150-4EEF-804E-4ED787838244}" srcOrd="0" destOrd="0" presId="urn:microsoft.com/office/officeart/2005/8/layout/hProcess4"/>
    <dgm:cxn modelId="{3B3782D3-634F-4AA8-8485-8564140A83B6}" type="presOf" srcId="{019BE6A9-86EB-4E89-B265-9EBBDC852D1E}" destId="{AF2D154F-2150-4EEF-804E-4ED787838244}" srcOrd="0" destOrd="1" presId="urn:microsoft.com/office/officeart/2005/8/layout/hProcess4"/>
    <dgm:cxn modelId="{0EFDB9D4-7F9E-4798-BC1C-57FF4C434BFD}" type="presOf" srcId="{6760AD17-5263-4F1E-8A68-2A060C55B9A1}" destId="{108DA645-6172-4B29-9711-672E31A3A4E7}" srcOrd="0" destOrd="0" presId="urn:microsoft.com/office/officeart/2005/8/layout/hProcess4"/>
    <dgm:cxn modelId="{AB190CD9-92E4-4B59-87C0-D5990BB6935C}" type="presOf" srcId="{019BE6A9-86EB-4E89-B265-9EBBDC852D1E}" destId="{BF2525A0-361F-4125-957E-E8F33A613BE1}" srcOrd="1" destOrd="1" presId="urn:microsoft.com/office/officeart/2005/8/layout/hProcess4"/>
    <dgm:cxn modelId="{6F4090DF-0430-4796-B5D8-811A5C2C88E9}" type="presOf" srcId="{7C683071-046F-4BCB-856C-6E39E975B420}" destId="{8D57FA66-D018-47EC-A2ED-0D54C45F30A4}" srcOrd="0" destOrd="5" presId="urn:microsoft.com/office/officeart/2005/8/layout/hProcess4"/>
    <dgm:cxn modelId="{BEC51CE0-6FE9-4EBF-8091-B553E9AE6F3F}" type="presOf" srcId="{91086D1E-7F85-425C-85B5-22EB14DCC551}" destId="{71C723F6-0AD5-42E2-B27F-E1D32ABA8473}" srcOrd="0" destOrd="1" presId="urn:microsoft.com/office/officeart/2005/8/layout/hProcess4"/>
    <dgm:cxn modelId="{638966E2-9A84-4D07-8F19-1DA808725350}" srcId="{94688D4B-8D9F-4E59-AFEF-A750145CE4DA}" destId="{F8AC4529-BC1F-47E0-9747-B973E62C6B5B}" srcOrd="3" destOrd="0" parTransId="{D30992D2-C90F-4F61-A323-47F38A929ECC}" sibTransId="{3A3E3DE4-3C92-411F-B45E-6429CCF65EE6}"/>
    <dgm:cxn modelId="{88AC58E4-EE1F-4CB7-972D-23DE68DA4C2E}" srcId="{DA239DFD-2E9C-4B1C-BF9D-905811D22A40}" destId="{AAC9C72D-702A-42F9-98BF-27525FD7BC52}" srcOrd="2" destOrd="0" parTransId="{B165BED9-31E6-47C5-B951-7ACF09C26F8B}" sibTransId="{8122481A-AB26-44D2-8315-7C401CF6EF18}"/>
    <dgm:cxn modelId="{DF0AB2E8-57A9-483C-BA46-A7D0A711C8C0}" type="presOf" srcId="{C866AB0E-0895-480E-B881-4E983BD321BA}" destId="{E0ED291F-72E7-4145-A3DA-2FB2D58C4A1D}" srcOrd="0" destOrd="0" presId="urn:microsoft.com/office/officeart/2005/8/layout/hProcess4"/>
    <dgm:cxn modelId="{70B8BCEA-6DAF-4CA0-B8B1-23C33587C8C5}" type="presOf" srcId="{CE26C2C4-D809-4313-AC43-18EDB4EAF1D8}" destId="{AF2D154F-2150-4EEF-804E-4ED787838244}" srcOrd="0" destOrd="2" presId="urn:microsoft.com/office/officeart/2005/8/layout/hProcess4"/>
    <dgm:cxn modelId="{7186EBEA-3111-4213-805E-EC0771805CD9}" type="presOf" srcId="{9F5DCF73-B25F-418D-8960-055BF07B4E19}" destId="{1C2DCB70-991A-47B2-878A-A3837A84E6D2}" srcOrd="0" destOrd="0" presId="urn:microsoft.com/office/officeart/2005/8/layout/hProcess4"/>
    <dgm:cxn modelId="{FA7684F0-0646-49FC-B457-81E398B59C70}" type="presOf" srcId="{94688D4B-8D9F-4E59-AFEF-A750145CE4DA}" destId="{6245A3D7-4FC0-4EE0-A344-2178FF81D3D6}" srcOrd="0" destOrd="0" presId="urn:microsoft.com/office/officeart/2005/8/layout/hProcess4"/>
    <dgm:cxn modelId="{3A014AF8-07B7-4306-BC57-068060685A96}" type="presOf" srcId="{472785D5-87FA-4DD4-8587-2A33053D9E85}" destId="{064407CA-E4B6-4924-9847-89B652A9E313}" srcOrd="0" destOrd="0" presId="urn:microsoft.com/office/officeart/2005/8/layout/hProcess4"/>
    <dgm:cxn modelId="{D0EF56F8-C64D-4B6B-B900-29012ADA27F5}" srcId="{DA239DFD-2E9C-4B1C-BF9D-905811D22A40}" destId="{A01ADFBD-65F0-4817-A753-DB3D593DC44C}" srcOrd="3" destOrd="0" parTransId="{2C279155-CBF7-4E63-A50A-85F20613A89A}" sibTransId="{124A3312-15BC-4F13-AEA7-48F452F93666}"/>
    <dgm:cxn modelId="{3BF61FFE-EA51-474A-B35C-5EB5DEDADC0A}" srcId="{94688D4B-8D9F-4E59-AFEF-A750145CE4DA}" destId="{5BA06227-A5C7-4A59-9952-03DDEF8B331E}" srcOrd="6" destOrd="0" parTransId="{CEE65477-2006-49DE-96D5-E023E833F9F7}" sibTransId="{FF898F3C-43AF-4979-B0D0-0DBD2C5CE0FB}"/>
    <dgm:cxn modelId="{4148FFFE-59D4-4EF9-BB9D-5C1522887BDA}" type="presOf" srcId="{5CF4DCCD-71A3-44E9-BF02-D7E4620021A7}" destId="{8D57FA66-D018-47EC-A2ED-0D54C45F30A4}" srcOrd="0" destOrd="3" presId="urn:microsoft.com/office/officeart/2005/8/layout/hProcess4"/>
    <dgm:cxn modelId="{ABB22EAA-BDC4-4E65-B100-F3F9321168FD}" type="presParOf" srcId="{BE5AF418-BB5B-4F49-91E1-FD43A8F06B93}" destId="{D88C0467-D44A-44C4-9285-51235DFF39A8}" srcOrd="0" destOrd="0" presId="urn:microsoft.com/office/officeart/2005/8/layout/hProcess4"/>
    <dgm:cxn modelId="{60C8DC94-9648-40CF-B268-7DF6DCE24815}" type="presParOf" srcId="{BE5AF418-BB5B-4F49-91E1-FD43A8F06B93}" destId="{C3ECBE21-33FF-4F8F-A3D1-95E55F485C02}" srcOrd="1" destOrd="0" presId="urn:microsoft.com/office/officeart/2005/8/layout/hProcess4"/>
    <dgm:cxn modelId="{04EB63DD-0282-4416-A85D-60C03B3884DC}" type="presParOf" srcId="{BE5AF418-BB5B-4F49-91E1-FD43A8F06B93}" destId="{27368723-7909-4318-9C36-A7B96BF53B3A}" srcOrd="2" destOrd="0" presId="urn:microsoft.com/office/officeart/2005/8/layout/hProcess4"/>
    <dgm:cxn modelId="{AC790D2F-EE61-47A3-A84A-909F5C3EFC5A}" type="presParOf" srcId="{27368723-7909-4318-9C36-A7B96BF53B3A}" destId="{BA7491CA-5317-4894-BDAE-6696E53A53DC}" srcOrd="0" destOrd="0" presId="urn:microsoft.com/office/officeart/2005/8/layout/hProcess4"/>
    <dgm:cxn modelId="{52E4E672-E0C4-407B-932A-84B0CA73D3B4}" type="presParOf" srcId="{BA7491CA-5317-4894-BDAE-6696E53A53DC}" destId="{66FBD715-CF39-4613-BC2A-223E51F551F0}" srcOrd="0" destOrd="0" presId="urn:microsoft.com/office/officeart/2005/8/layout/hProcess4"/>
    <dgm:cxn modelId="{B122E808-250A-49A3-B93D-CFA7D538647A}" type="presParOf" srcId="{BA7491CA-5317-4894-BDAE-6696E53A53DC}" destId="{8D57FA66-D018-47EC-A2ED-0D54C45F30A4}" srcOrd="1" destOrd="0" presId="urn:microsoft.com/office/officeart/2005/8/layout/hProcess4"/>
    <dgm:cxn modelId="{F00D28BB-2EBF-46E7-9852-493D992C46EF}" type="presParOf" srcId="{BA7491CA-5317-4894-BDAE-6696E53A53DC}" destId="{B1D65294-C938-4FDF-B718-86847E8CF5B0}" srcOrd="2" destOrd="0" presId="urn:microsoft.com/office/officeart/2005/8/layout/hProcess4"/>
    <dgm:cxn modelId="{F4CFA4E6-9BA4-4AB4-920C-4CD939D0CAB8}" type="presParOf" srcId="{BA7491CA-5317-4894-BDAE-6696E53A53DC}" destId="{064407CA-E4B6-4924-9847-89B652A9E313}" srcOrd="3" destOrd="0" presId="urn:microsoft.com/office/officeart/2005/8/layout/hProcess4"/>
    <dgm:cxn modelId="{1C52BC00-7556-43BE-959D-811012F459ED}" type="presParOf" srcId="{BA7491CA-5317-4894-BDAE-6696E53A53DC}" destId="{AFB7E4B2-6F17-4C1E-A537-E7834D058A53}" srcOrd="4" destOrd="0" presId="urn:microsoft.com/office/officeart/2005/8/layout/hProcess4"/>
    <dgm:cxn modelId="{E58665F5-A810-49B6-94DB-17BCC6B144A6}" type="presParOf" srcId="{27368723-7909-4318-9C36-A7B96BF53B3A}" destId="{E0ED291F-72E7-4145-A3DA-2FB2D58C4A1D}" srcOrd="1" destOrd="0" presId="urn:microsoft.com/office/officeart/2005/8/layout/hProcess4"/>
    <dgm:cxn modelId="{850E0B26-49E7-4A3F-8722-49A3C37089CD}" type="presParOf" srcId="{27368723-7909-4318-9C36-A7B96BF53B3A}" destId="{12A31469-AD94-4E92-8604-605EED7422BF}" srcOrd="2" destOrd="0" presId="urn:microsoft.com/office/officeart/2005/8/layout/hProcess4"/>
    <dgm:cxn modelId="{9C86B331-5BB6-4354-8D3D-B21C705AC970}" type="presParOf" srcId="{12A31469-AD94-4E92-8604-605EED7422BF}" destId="{F1BC5AB3-07E8-4D2B-BCE0-DBB5CC59C70F}" srcOrd="0" destOrd="0" presId="urn:microsoft.com/office/officeart/2005/8/layout/hProcess4"/>
    <dgm:cxn modelId="{EA05BA49-6FC5-4A46-932F-99E6565A283C}" type="presParOf" srcId="{12A31469-AD94-4E92-8604-605EED7422BF}" destId="{AF2D154F-2150-4EEF-804E-4ED787838244}" srcOrd="1" destOrd="0" presId="urn:microsoft.com/office/officeart/2005/8/layout/hProcess4"/>
    <dgm:cxn modelId="{75D912BE-E19C-4702-B890-13DA0B6C15C6}" type="presParOf" srcId="{12A31469-AD94-4E92-8604-605EED7422BF}" destId="{BF2525A0-361F-4125-957E-E8F33A613BE1}" srcOrd="2" destOrd="0" presId="urn:microsoft.com/office/officeart/2005/8/layout/hProcess4"/>
    <dgm:cxn modelId="{1776004E-8721-478C-B66F-2A6ABB3A9EB2}" type="presParOf" srcId="{12A31469-AD94-4E92-8604-605EED7422BF}" destId="{6245A3D7-4FC0-4EE0-A344-2178FF81D3D6}" srcOrd="3" destOrd="0" presId="urn:microsoft.com/office/officeart/2005/8/layout/hProcess4"/>
    <dgm:cxn modelId="{95159CBE-0E03-43DC-A77A-8FC86C3F5D4E}" type="presParOf" srcId="{12A31469-AD94-4E92-8604-605EED7422BF}" destId="{978AF1C2-F565-4FE4-847D-EC8A5597C47A}" srcOrd="4" destOrd="0" presId="urn:microsoft.com/office/officeart/2005/8/layout/hProcess4"/>
    <dgm:cxn modelId="{C749A0AF-8E80-4F6E-AEB9-991254DC45F3}" type="presParOf" srcId="{27368723-7909-4318-9C36-A7B96BF53B3A}" destId="{3F4B7A30-8EAA-4B84-958F-6E9DDA029DF6}" srcOrd="3" destOrd="0" presId="urn:microsoft.com/office/officeart/2005/8/layout/hProcess4"/>
    <dgm:cxn modelId="{91A93FD5-2162-4917-A9C1-A6D4756749D9}" type="presParOf" srcId="{27368723-7909-4318-9C36-A7B96BF53B3A}" destId="{CD5E28EC-8AFF-48FF-850F-3F417428C10C}" srcOrd="4" destOrd="0" presId="urn:microsoft.com/office/officeart/2005/8/layout/hProcess4"/>
    <dgm:cxn modelId="{8ED786FC-2977-4EF4-8E48-E779B5C42CD8}" type="presParOf" srcId="{CD5E28EC-8AFF-48FF-850F-3F417428C10C}" destId="{6EDD1863-4341-4509-999F-2A814893A8B0}" srcOrd="0" destOrd="0" presId="urn:microsoft.com/office/officeart/2005/8/layout/hProcess4"/>
    <dgm:cxn modelId="{0FCFEBD5-093D-40C9-9737-F344C19D6278}" type="presParOf" srcId="{CD5E28EC-8AFF-48FF-850F-3F417428C10C}" destId="{71C723F6-0AD5-42E2-B27F-E1D32ABA8473}" srcOrd="1" destOrd="0" presId="urn:microsoft.com/office/officeart/2005/8/layout/hProcess4"/>
    <dgm:cxn modelId="{04227930-CFC7-405F-878F-7EB3BDE5256D}" type="presParOf" srcId="{CD5E28EC-8AFF-48FF-850F-3F417428C10C}" destId="{E3878F39-ABE2-43A1-B04C-88B214BE3411}" srcOrd="2" destOrd="0" presId="urn:microsoft.com/office/officeart/2005/8/layout/hProcess4"/>
    <dgm:cxn modelId="{A690EA66-9722-403A-9651-4D2C577E42C5}" type="presParOf" srcId="{CD5E28EC-8AFF-48FF-850F-3F417428C10C}" destId="{108DA645-6172-4B29-9711-672E31A3A4E7}" srcOrd="3" destOrd="0" presId="urn:microsoft.com/office/officeart/2005/8/layout/hProcess4"/>
    <dgm:cxn modelId="{238E550E-949F-4B84-8565-00C5C4A434B5}" type="presParOf" srcId="{CD5E28EC-8AFF-48FF-850F-3F417428C10C}" destId="{5899DFE4-AC0C-4C04-9274-16D4E2CE1A4F}" srcOrd="4" destOrd="0" presId="urn:microsoft.com/office/officeart/2005/8/layout/hProcess4"/>
    <dgm:cxn modelId="{EE6EA2C7-81A9-43F8-9CD2-406D35CC1F94}" type="presParOf" srcId="{27368723-7909-4318-9C36-A7B96BF53B3A}" destId="{117367A9-39BC-4B4F-B027-E9988CD66821}" srcOrd="5" destOrd="0" presId="urn:microsoft.com/office/officeart/2005/8/layout/hProcess4"/>
    <dgm:cxn modelId="{000C9ED4-DBCE-44B0-AAC8-DA94E386C714}" type="presParOf" srcId="{27368723-7909-4318-9C36-A7B96BF53B3A}" destId="{5BB1B93A-AD31-4FF9-9F18-6613A1B4D78C}" srcOrd="6" destOrd="0" presId="urn:microsoft.com/office/officeart/2005/8/layout/hProcess4"/>
    <dgm:cxn modelId="{A38B7B8A-5EF4-4694-94B1-134D645D3EB1}" type="presParOf" srcId="{5BB1B93A-AD31-4FF9-9F18-6613A1B4D78C}" destId="{A66596F6-C441-4A84-9B11-2C292D68C6E7}" srcOrd="0" destOrd="0" presId="urn:microsoft.com/office/officeart/2005/8/layout/hProcess4"/>
    <dgm:cxn modelId="{B99D3AE2-7EAD-469D-A979-15D69D4CDC59}" type="presParOf" srcId="{5BB1B93A-AD31-4FF9-9F18-6613A1B4D78C}" destId="{1C2DCB70-991A-47B2-878A-A3837A84E6D2}" srcOrd="1" destOrd="0" presId="urn:microsoft.com/office/officeart/2005/8/layout/hProcess4"/>
    <dgm:cxn modelId="{1B5AA960-1040-4168-AECE-906E4EDD9412}" type="presParOf" srcId="{5BB1B93A-AD31-4FF9-9F18-6613A1B4D78C}" destId="{8FA7400B-14A6-4137-928D-048707F7942C}" srcOrd="2" destOrd="0" presId="urn:microsoft.com/office/officeart/2005/8/layout/hProcess4"/>
    <dgm:cxn modelId="{DF5C5D7C-6A30-4EB6-8EE9-8D4150D2CE63}" type="presParOf" srcId="{5BB1B93A-AD31-4FF9-9F18-6613A1B4D78C}" destId="{C6E49F89-5987-46D3-B0E1-4D01D6030357}" srcOrd="3" destOrd="0" presId="urn:microsoft.com/office/officeart/2005/8/layout/hProcess4"/>
    <dgm:cxn modelId="{FA0E0144-4101-49FA-822B-B206A249C852}" type="presParOf" srcId="{5BB1B93A-AD31-4FF9-9F18-6613A1B4D78C}" destId="{D99E1A41-A346-4AB9-8C12-A8DB487EEE27}" srcOrd="4" destOrd="0" presId="urn:microsoft.com/office/officeart/2005/8/layout/h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6187069-F988-449F-BA6E-61FD27D92C38}" type="doc">
      <dgm:prSet loTypeId="urn:microsoft.com/office/officeart/2005/8/layout/hList2" loCatId="list" qsTypeId="urn:microsoft.com/office/officeart/2005/8/quickstyle/simple1" qsCatId="simple" csTypeId="urn:microsoft.com/office/officeart/2005/8/colors/colorful2" csCatId="colorful" phldr="1"/>
      <dgm:spPr/>
      <dgm:t>
        <a:bodyPr/>
        <a:lstStyle/>
        <a:p>
          <a:endParaRPr lang="en-GB"/>
        </a:p>
      </dgm:t>
    </dgm:pt>
    <dgm:pt modelId="{D94C5F86-C168-4BC4-82E3-7354811BA541}">
      <dgm:prSet/>
      <dgm:spPr/>
      <dgm:t>
        <a:bodyPr/>
        <a:lstStyle/>
        <a:p>
          <a:r>
            <a:rPr lang="en-US"/>
            <a:t>Areas of Provision</a:t>
          </a:r>
          <a:endParaRPr lang="en-GB"/>
        </a:p>
      </dgm:t>
    </dgm:pt>
    <dgm:pt modelId="{1312A643-88BF-4D39-9406-A2FFDA4FC924}" type="parTrans" cxnId="{D4733523-2819-4215-8ABA-2D3300BFEEFA}">
      <dgm:prSet/>
      <dgm:spPr/>
      <dgm:t>
        <a:bodyPr/>
        <a:lstStyle/>
        <a:p>
          <a:endParaRPr lang="en-GB"/>
        </a:p>
      </dgm:t>
    </dgm:pt>
    <dgm:pt modelId="{4B8116E1-CF53-4692-853B-E6E490CF1FCC}" type="sibTrans" cxnId="{D4733523-2819-4215-8ABA-2D3300BFEEFA}">
      <dgm:prSet/>
      <dgm:spPr/>
      <dgm:t>
        <a:bodyPr/>
        <a:lstStyle/>
        <a:p>
          <a:endParaRPr lang="en-GB"/>
        </a:p>
      </dgm:t>
    </dgm:pt>
    <dgm:pt modelId="{B7D1F5EC-91DC-43A2-868F-E4909D54AE72}">
      <dgm:prSet/>
      <dgm:spPr/>
      <dgm:t>
        <a:bodyPr/>
        <a:lstStyle/>
        <a:p>
          <a:r>
            <a:rPr lang="en-US" dirty="0"/>
            <a:t>Group Work</a:t>
          </a:r>
          <a:endParaRPr lang="en-GB" dirty="0"/>
        </a:p>
      </dgm:t>
    </dgm:pt>
    <dgm:pt modelId="{722D632E-6F1C-496C-AD01-CEE4FDC98D16}" type="parTrans" cxnId="{7F5A3927-927D-4638-BB57-775B60D43E55}">
      <dgm:prSet/>
      <dgm:spPr/>
      <dgm:t>
        <a:bodyPr/>
        <a:lstStyle/>
        <a:p>
          <a:endParaRPr lang="en-GB"/>
        </a:p>
      </dgm:t>
    </dgm:pt>
    <dgm:pt modelId="{DB3C81B1-3949-445F-ADF0-FF0DB67D8F61}" type="sibTrans" cxnId="{7F5A3927-927D-4638-BB57-775B60D43E55}">
      <dgm:prSet/>
      <dgm:spPr/>
      <dgm:t>
        <a:bodyPr/>
        <a:lstStyle/>
        <a:p>
          <a:endParaRPr lang="en-GB"/>
        </a:p>
      </dgm:t>
    </dgm:pt>
    <dgm:pt modelId="{AAF328EA-4B3A-4581-814D-A8924CAD61E3}">
      <dgm:prSet/>
      <dgm:spPr/>
      <dgm:t>
        <a:bodyPr/>
        <a:lstStyle/>
        <a:p>
          <a:r>
            <a:rPr lang="en-US"/>
            <a:t>1:1</a:t>
          </a:r>
          <a:endParaRPr lang="en-GB"/>
        </a:p>
      </dgm:t>
    </dgm:pt>
    <dgm:pt modelId="{8167D558-2E48-4F3B-BA2D-03D86D9E57D3}" type="parTrans" cxnId="{4C8915A2-B1EB-44A1-AF57-16855645EEE1}">
      <dgm:prSet/>
      <dgm:spPr/>
      <dgm:t>
        <a:bodyPr/>
        <a:lstStyle/>
        <a:p>
          <a:endParaRPr lang="en-GB"/>
        </a:p>
      </dgm:t>
    </dgm:pt>
    <dgm:pt modelId="{25AB302A-AA27-4414-AFE6-B8A43EAD4871}" type="sibTrans" cxnId="{4C8915A2-B1EB-44A1-AF57-16855645EEE1}">
      <dgm:prSet/>
      <dgm:spPr/>
      <dgm:t>
        <a:bodyPr/>
        <a:lstStyle/>
        <a:p>
          <a:endParaRPr lang="en-GB"/>
        </a:p>
      </dgm:t>
    </dgm:pt>
    <dgm:pt modelId="{F3678C8B-A4DD-4DC7-9367-7536104EC8FA}">
      <dgm:prSet custT="1"/>
      <dgm:spPr/>
      <dgm:t>
        <a:bodyPr/>
        <a:lstStyle/>
        <a:p>
          <a:r>
            <a:rPr lang="en-US" sz="1600" dirty="0"/>
            <a:t>Teaching the children where they are playing or accessing provision.</a:t>
          </a:r>
          <a:endParaRPr lang="en-GB" sz="1600" dirty="0"/>
        </a:p>
      </dgm:t>
    </dgm:pt>
    <dgm:pt modelId="{63C14648-5F19-4034-A75B-86D35F624F6B}" type="parTrans" cxnId="{47F32482-A643-4FB0-976E-E42DD86C365D}">
      <dgm:prSet/>
      <dgm:spPr/>
      <dgm:t>
        <a:bodyPr/>
        <a:lstStyle/>
        <a:p>
          <a:endParaRPr lang="en-GB"/>
        </a:p>
      </dgm:t>
    </dgm:pt>
    <dgm:pt modelId="{798E543A-B3AB-432F-9C23-4A25156FC047}" type="sibTrans" cxnId="{47F32482-A643-4FB0-976E-E42DD86C365D}">
      <dgm:prSet/>
      <dgm:spPr/>
      <dgm:t>
        <a:bodyPr/>
        <a:lstStyle/>
        <a:p>
          <a:endParaRPr lang="en-GB"/>
        </a:p>
      </dgm:t>
    </dgm:pt>
    <dgm:pt modelId="{C29DB440-942C-49D6-9D4C-0E01ED1270A9}">
      <dgm:prSet custT="1"/>
      <dgm:spPr/>
      <dgm:t>
        <a:bodyPr/>
        <a:lstStyle/>
        <a:p>
          <a:endParaRPr lang="en-GB" sz="1800" dirty="0"/>
        </a:p>
      </dgm:t>
    </dgm:pt>
    <dgm:pt modelId="{5D2A7405-A33C-45D7-AB29-831B067B162F}" type="parTrans" cxnId="{146A33FA-06EF-4CBC-B60C-FADE30742D8C}">
      <dgm:prSet/>
      <dgm:spPr/>
      <dgm:t>
        <a:bodyPr/>
        <a:lstStyle/>
        <a:p>
          <a:endParaRPr lang="en-GB"/>
        </a:p>
      </dgm:t>
    </dgm:pt>
    <dgm:pt modelId="{032780AD-DFBA-40FB-9698-9FA1A62FB9E5}" type="sibTrans" cxnId="{146A33FA-06EF-4CBC-B60C-FADE30742D8C}">
      <dgm:prSet/>
      <dgm:spPr/>
      <dgm:t>
        <a:bodyPr/>
        <a:lstStyle/>
        <a:p>
          <a:endParaRPr lang="en-GB"/>
        </a:p>
      </dgm:t>
    </dgm:pt>
    <dgm:pt modelId="{278BA7B3-EB73-4CD7-A194-E0D74E91FB01}">
      <dgm:prSet custT="1"/>
      <dgm:spPr/>
      <dgm:t>
        <a:bodyPr/>
        <a:lstStyle/>
        <a:p>
          <a:r>
            <a:rPr lang="en-US" sz="1600" dirty="0"/>
            <a:t>Interests led (if they like dinosaurs use dinosaurs </a:t>
          </a:r>
          <a:r>
            <a:rPr lang="en-US" sz="1600" dirty="0" err="1"/>
            <a:t>etc</a:t>
          </a:r>
          <a:r>
            <a:rPr lang="en-US" sz="1600" dirty="0"/>
            <a:t>)</a:t>
          </a:r>
          <a:endParaRPr lang="en-GB" sz="1600" dirty="0"/>
        </a:p>
      </dgm:t>
    </dgm:pt>
    <dgm:pt modelId="{6C0F9B34-E1BB-4120-A5CE-2C16EE679AA8}" type="parTrans" cxnId="{39F4B4F1-32E8-417D-A94A-923E2F528B95}">
      <dgm:prSet/>
      <dgm:spPr/>
      <dgm:t>
        <a:bodyPr/>
        <a:lstStyle/>
        <a:p>
          <a:endParaRPr lang="en-GB"/>
        </a:p>
      </dgm:t>
    </dgm:pt>
    <dgm:pt modelId="{91E57B3D-8FF4-47DD-B1CC-25DBE51EEE4A}" type="sibTrans" cxnId="{39F4B4F1-32E8-417D-A94A-923E2F528B95}">
      <dgm:prSet/>
      <dgm:spPr/>
      <dgm:t>
        <a:bodyPr/>
        <a:lstStyle/>
        <a:p>
          <a:endParaRPr lang="en-GB"/>
        </a:p>
      </dgm:t>
    </dgm:pt>
    <dgm:pt modelId="{D57FB897-CDCF-4600-BE4C-AB124ECB6A49}">
      <dgm:prSet custT="1"/>
      <dgm:spPr/>
      <dgm:t>
        <a:bodyPr/>
        <a:lstStyle/>
        <a:p>
          <a:r>
            <a:rPr lang="en-US" sz="1600" dirty="0"/>
            <a:t>May then be able to involve their peers as well...encouraging social communication</a:t>
          </a:r>
          <a:r>
            <a:rPr lang="en-US" sz="1800" dirty="0"/>
            <a:t>. </a:t>
          </a:r>
          <a:endParaRPr lang="en-GB" sz="1800" dirty="0"/>
        </a:p>
      </dgm:t>
    </dgm:pt>
    <dgm:pt modelId="{149A3EF3-380D-4B69-92B9-E6EA0C93CE9C}" type="parTrans" cxnId="{0E4C40C0-3612-40E6-914B-E048DD1710EF}">
      <dgm:prSet/>
      <dgm:spPr/>
      <dgm:t>
        <a:bodyPr/>
        <a:lstStyle/>
        <a:p>
          <a:endParaRPr lang="en-GB"/>
        </a:p>
      </dgm:t>
    </dgm:pt>
    <dgm:pt modelId="{29EA357D-A8F5-4BCC-8DFA-A51FFEDE15A7}" type="sibTrans" cxnId="{0E4C40C0-3612-40E6-914B-E048DD1710EF}">
      <dgm:prSet/>
      <dgm:spPr/>
      <dgm:t>
        <a:bodyPr/>
        <a:lstStyle/>
        <a:p>
          <a:endParaRPr lang="en-GB"/>
        </a:p>
      </dgm:t>
    </dgm:pt>
    <dgm:pt modelId="{E4C26D61-19D7-4D5C-B1A5-0CF4A4720CA0}">
      <dgm:prSet custT="1"/>
      <dgm:spPr/>
      <dgm:t>
        <a:bodyPr/>
        <a:lstStyle/>
        <a:p>
          <a:r>
            <a:rPr lang="en-US" sz="1800" dirty="0"/>
            <a:t>Teaching as part of a small group…shared learning needs or outcomes.</a:t>
          </a:r>
          <a:endParaRPr lang="en-GB" sz="1800" dirty="0"/>
        </a:p>
      </dgm:t>
    </dgm:pt>
    <dgm:pt modelId="{C3C8D06A-072A-41CD-B042-A6FB384F820F}" type="parTrans" cxnId="{00A9B515-E687-4B8F-B8E4-47138697D4ED}">
      <dgm:prSet/>
      <dgm:spPr/>
    </dgm:pt>
    <dgm:pt modelId="{5CEC39F8-AA55-4FCF-B8C4-DB3E20D7C8CC}" type="sibTrans" cxnId="{00A9B515-E687-4B8F-B8E4-47138697D4ED}">
      <dgm:prSet/>
      <dgm:spPr/>
    </dgm:pt>
    <dgm:pt modelId="{7BD40125-3288-4ABA-996F-7FAACC053B87}">
      <dgm:prSet custT="1"/>
      <dgm:spPr/>
      <dgm:t>
        <a:bodyPr/>
        <a:lstStyle/>
        <a:p>
          <a:r>
            <a:rPr lang="en-US" sz="1800" dirty="0"/>
            <a:t>Part of a specific intervention.</a:t>
          </a:r>
          <a:endParaRPr lang="en-GB" sz="1800" dirty="0"/>
        </a:p>
      </dgm:t>
    </dgm:pt>
    <dgm:pt modelId="{B9B2C1BA-9B94-469D-AA57-03731500EEC2}" type="parTrans" cxnId="{B1CB94C0-2050-426B-B437-283A02B27057}">
      <dgm:prSet/>
      <dgm:spPr/>
    </dgm:pt>
    <dgm:pt modelId="{C6C672B1-0F80-43CA-9002-5E1613A86E0E}" type="sibTrans" cxnId="{B1CB94C0-2050-426B-B437-283A02B27057}">
      <dgm:prSet/>
      <dgm:spPr/>
    </dgm:pt>
    <dgm:pt modelId="{4E2835B5-289C-4B5C-A9F0-A105E28BE317}">
      <dgm:prSet custT="1"/>
      <dgm:spPr/>
      <dgm:t>
        <a:bodyPr/>
        <a:lstStyle/>
        <a:p>
          <a:r>
            <a:rPr lang="en-US" sz="1800" dirty="0"/>
            <a:t>May need to teach this in an area away from main setting. </a:t>
          </a:r>
          <a:endParaRPr lang="en-GB" sz="1800" dirty="0"/>
        </a:p>
      </dgm:t>
    </dgm:pt>
    <dgm:pt modelId="{B87A51C9-E152-4EEF-BD5A-B962C8D0DB13}" type="parTrans" cxnId="{992A32DE-A87F-4856-93D8-7D8903538171}">
      <dgm:prSet/>
      <dgm:spPr/>
    </dgm:pt>
    <dgm:pt modelId="{AB8E546C-2EC8-48FA-9F15-8A6FCDB1EEB9}" type="sibTrans" cxnId="{992A32DE-A87F-4856-93D8-7D8903538171}">
      <dgm:prSet/>
      <dgm:spPr/>
    </dgm:pt>
    <dgm:pt modelId="{5C70BC38-F9C4-4B67-9D24-652A04A859CA}">
      <dgm:prSet/>
      <dgm:spPr/>
      <dgm:t>
        <a:bodyPr/>
        <a:lstStyle/>
        <a:p>
          <a:r>
            <a:rPr lang="en-US" dirty="0"/>
            <a:t>Specific work on learning outcomes.</a:t>
          </a:r>
          <a:endParaRPr lang="en-GB" dirty="0"/>
        </a:p>
      </dgm:t>
    </dgm:pt>
    <dgm:pt modelId="{6283BF1A-BC05-4A99-9942-61AE18C282E0}" type="parTrans" cxnId="{5EC70C88-C0C4-4E24-98F3-D1459C2D8325}">
      <dgm:prSet/>
      <dgm:spPr/>
    </dgm:pt>
    <dgm:pt modelId="{9EBF0F62-2140-4B4E-860B-ED6631549AE9}" type="sibTrans" cxnId="{5EC70C88-C0C4-4E24-98F3-D1459C2D8325}">
      <dgm:prSet/>
      <dgm:spPr/>
    </dgm:pt>
    <dgm:pt modelId="{CACFB4CB-ACD6-49E7-B681-4FF7790CF9DD}">
      <dgm:prSet/>
      <dgm:spPr/>
      <dgm:t>
        <a:bodyPr/>
        <a:lstStyle/>
        <a:p>
          <a:r>
            <a:rPr lang="en-US" dirty="0"/>
            <a:t>SALT targets</a:t>
          </a:r>
          <a:endParaRPr lang="en-GB" dirty="0"/>
        </a:p>
      </dgm:t>
    </dgm:pt>
    <dgm:pt modelId="{D0D6D81F-ABA2-4024-9F21-DD5C43BBA0E7}" type="parTrans" cxnId="{2B96CD7A-E59F-45FF-A538-1E9B4F40C140}">
      <dgm:prSet/>
      <dgm:spPr/>
    </dgm:pt>
    <dgm:pt modelId="{C4C5C4D0-ADEB-46F8-BAB6-F78269351411}" type="sibTrans" cxnId="{2B96CD7A-E59F-45FF-A538-1E9B4F40C140}">
      <dgm:prSet/>
      <dgm:spPr/>
    </dgm:pt>
    <dgm:pt modelId="{8F32C599-63A6-4F2B-B80D-E4825DDF52ED}">
      <dgm:prSet/>
      <dgm:spPr/>
      <dgm:t>
        <a:bodyPr/>
        <a:lstStyle/>
        <a:p>
          <a:r>
            <a:rPr lang="en-US" dirty="0"/>
            <a:t>Communication and Interaction etc. Depending on MSP/EHCP outcomes. </a:t>
          </a:r>
          <a:endParaRPr lang="en-GB" dirty="0"/>
        </a:p>
      </dgm:t>
    </dgm:pt>
    <dgm:pt modelId="{2E5290AA-526B-43E0-8AE6-1E9823B53D08}" type="parTrans" cxnId="{06C987E7-C4AD-4211-91E0-E24A2255038C}">
      <dgm:prSet/>
      <dgm:spPr/>
    </dgm:pt>
    <dgm:pt modelId="{5216FCE6-49A9-4F5E-8ACC-6D4DF39B0A4F}" type="sibTrans" cxnId="{06C987E7-C4AD-4211-91E0-E24A2255038C}">
      <dgm:prSet/>
      <dgm:spPr/>
    </dgm:pt>
    <dgm:pt modelId="{B409869B-8A36-4589-ADC0-1A05F10650C9}" type="pres">
      <dgm:prSet presAssocID="{F6187069-F988-449F-BA6E-61FD27D92C38}" presName="linearFlow" presStyleCnt="0">
        <dgm:presLayoutVars>
          <dgm:dir/>
          <dgm:animLvl val="lvl"/>
          <dgm:resizeHandles/>
        </dgm:presLayoutVars>
      </dgm:prSet>
      <dgm:spPr/>
    </dgm:pt>
    <dgm:pt modelId="{DEDBDED6-F1AD-4583-92E0-0974AA07B375}" type="pres">
      <dgm:prSet presAssocID="{D94C5F86-C168-4BC4-82E3-7354811BA541}" presName="compositeNode" presStyleCnt="0">
        <dgm:presLayoutVars>
          <dgm:bulletEnabled val="1"/>
        </dgm:presLayoutVars>
      </dgm:prSet>
      <dgm:spPr/>
    </dgm:pt>
    <dgm:pt modelId="{7B30833B-7EFA-43F9-A40F-E544D292ED37}" type="pres">
      <dgm:prSet presAssocID="{D94C5F86-C168-4BC4-82E3-7354811BA541}" presName="image" presStyleLbl="fgImgPlace1" presStyleIdx="0" presStyleCnt="3"/>
      <dgm:spPr>
        <a:blipFill>
          <a:blip xmlns:r="http://schemas.openxmlformats.org/officeDocument/2006/relationships" r:embed="rId1">
            <a:extLst>
              <a:ext uri="{28A0092B-C50C-407E-A947-70E740481C1C}">
                <a14:useLocalDpi xmlns:a14="http://schemas.microsoft.com/office/drawing/2010/main" val="0"/>
              </a:ext>
            </a:extLst>
          </a:blip>
          <a:srcRect/>
          <a:stretch>
            <a:fillRect l="-25000" r="-25000"/>
          </a:stretch>
        </a:blipFill>
      </dgm:spPr>
      <dgm:extLst>
        <a:ext uri="{E40237B7-FDA0-4F09-8148-C483321AD2D9}">
          <dgm14:cNvPr xmlns:dgm14="http://schemas.microsoft.com/office/drawing/2010/diagram" id="0" name="" descr="Children playing with toy blocks"/>
        </a:ext>
      </dgm:extLst>
    </dgm:pt>
    <dgm:pt modelId="{AA409E78-41F8-492B-9DD0-E8A27133E6FC}" type="pres">
      <dgm:prSet presAssocID="{D94C5F86-C168-4BC4-82E3-7354811BA541}" presName="childNode" presStyleLbl="node1" presStyleIdx="0" presStyleCnt="3">
        <dgm:presLayoutVars>
          <dgm:bulletEnabled val="1"/>
        </dgm:presLayoutVars>
      </dgm:prSet>
      <dgm:spPr/>
    </dgm:pt>
    <dgm:pt modelId="{82B1D8C8-74E0-4CEA-86BE-DEF081629226}" type="pres">
      <dgm:prSet presAssocID="{D94C5F86-C168-4BC4-82E3-7354811BA541}" presName="parentNode" presStyleLbl="revTx" presStyleIdx="0" presStyleCnt="3">
        <dgm:presLayoutVars>
          <dgm:chMax val="0"/>
          <dgm:bulletEnabled val="1"/>
        </dgm:presLayoutVars>
      </dgm:prSet>
      <dgm:spPr/>
    </dgm:pt>
    <dgm:pt modelId="{EE86EEC7-DD7A-4E8F-83D3-B6F28D776610}" type="pres">
      <dgm:prSet presAssocID="{4B8116E1-CF53-4692-853B-E6E490CF1FCC}" presName="sibTrans" presStyleCnt="0"/>
      <dgm:spPr/>
    </dgm:pt>
    <dgm:pt modelId="{43812B69-9EE4-4F5E-95F0-A352CCAE10BD}" type="pres">
      <dgm:prSet presAssocID="{B7D1F5EC-91DC-43A2-868F-E4909D54AE72}" presName="compositeNode" presStyleCnt="0">
        <dgm:presLayoutVars>
          <dgm:bulletEnabled val="1"/>
        </dgm:presLayoutVars>
      </dgm:prSet>
      <dgm:spPr/>
    </dgm:pt>
    <dgm:pt modelId="{5D56C193-BF18-4267-A769-99B9D9912C3B}" type="pres">
      <dgm:prSet presAssocID="{B7D1F5EC-91DC-43A2-868F-E4909D54AE72}" presName="image" presStyleLbl="fgImgPlace1" presStyleIdx="1" presStyleCnt="3"/>
      <dgm:spPr>
        <a:blipFill>
          <a:blip xmlns:r="http://schemas.openxmlformats.org/officeDocument/2006/relationships" r:embed="rId2">
            <a:extLst>
              <a:ext uri="{28A0092B-C50C-407E-A947-70E740481C1C}">
                <a14:useLocalDpi xmlns:a14="http://schemas.microsoft.com/office/drawing/2010/main" val="0"/>
              </a:ext>
            </a:extLst>
          </a:blip>
          <a:srcRect/>
          <a:stretch>
            <a:fillRect l="-25000" r="-25000"/>
          </a:stretch>
        </a:blipFill>
      </dgm:spPr>
      <dgm:extLst>
        <a:ext uri="{E40237B7-FDA0-4F09-8148-C483321AD2D9}">
          <dgm14:cNvPr xmlns:dgm14="http://schemas.microsoft.com/office/drawing/2010/diagram" id="0" name="" descr="Girl on floor with children and teacher"/>
        </a:ext>
      </dgm:extLst>
    </dgm:pt>
    <dgm:pt modelId="{B6159875-F3C3-443C-81FD-BB99B3EFFAE2}" type="pres">
      <dgm:prSet presAssocID="{B7D1F5EC-91DC-43A2-868F-E4909D54AE72}" presName="childNode" presStyleLbl="node1" presStyleIdx="1" presStyleCnt="3">
        <dgm:presLayoutVars>
          <dgm:bulletEnabled val="1"/>
        </dgm:presLayoutVars>
      </dgm:prSet>
      <dgm:spPr/>
    </dgm:pt>
    <dgm:pt modelId="{75140AC1-55A3-4CCA-8088-886D9CAAAFEF}" type="pres">
      <dgm:prSet presAssocID="{B7D1F5EC-91DC-43A2-868F-E4909D54AE72}" presName="parentNode" presStyleLbl="revTx" presStyleIdx="1" presStyleCnt="3">
        <dgm:presLayoutVars>
          <dgm:chMax val="0"/>
          <dgm:bulletEnabled val="1"/>
        </dgm:presLayoutVars>
      </dgm:prSet>
      <dgm:spPr/>
    </dgm:pt>
    <dgm:pt modelId="{0CF865DF-41CB-4C07-B450-0CAC208311FC}" type="pres">
      <dgm:prSet presAssocID="{DB3C81B1-3949-445F-ADF0-FF0DB67D8F61}" presName="sibTrans" presStyleCnt="0"/>
      <dgm:spPr/>
    </dgm:pt>
    <dgm:pt modelId="{8057D637-6D10-4BB0-B0A2-82D24CB5B877}" type="pres">
      <dgm:prSet presAssocID="{AAF328EA-4B3A-4581-814D-A8924CAD61E3}" presName="compositeNode" presStyleCnt="0">
        <dgm:presLayoutVars>
          <dgm:bulletEnabled val="1"/>
        </dgm:presLayoutVars>
      </dgm:prSet>
      <dgm:spPr/>
    </dgm:pt>
    <dgm:pt modelId="{EEFF9A19-4470-4BC4-A458-39334F5E8A23}" type="pres">
      <dgm:prSet presAssocID="{AAF328EA-4B3A-4581-814D-A8924CAD61E3}" presName="image" presStyleLbl="fgImgPlace1" presStyleIdx="2" presStyleCnt="3"/>
      <dgm:spPr>
        <a:blipFill>
          <a:blip xmlns:r="http://schemas.openxmlformats.org/officeDocument/2006/relationships" r:embed="rId3">
            <a:extLst>
              <a:ext uri="{28A0092B-C50C-407E-A947-70E740481C1C}">
                <a14:useLocalDpi xmlns:a14="http://schemas.microsoft.com/office/drawing/2010/main" val="0"/>
              </a:ext>
            </a:extLst>
          </a:blip>
          <a:srcRect/>
          <a:stretch>
            <a:fillRect l="-25000" r="-25000"/>
          </a:stretch>
        </a:blipFill>
      </dgm:spPr>
      <dgm:extLst>
        <a:ext uri="{E40237B7-FDA0-4F09-8148-C483321AD2D9}">
          <dgm14:cNvPr xmlns:dgm14="http://schemas.microsoft.com/office/drawing/2010/diagram" id="0" name="" descr="Woman and child playing with blocks"/>
        </a:ext>
      </dgm:extLst>
    </dgm:pt>
    <dgm:pt modelId="{0F80EFA3-1AB5-457B-9ADB-0708420B5AF9}" type="pres">
      <dgm:prSet presAssocID="{AAF328EA-4B3A-4581-814D-A8924CAD61E3}" presName="childNode" presStyleLbl="node1" presStyleIdx="2" presStyleCnt="3">
        <dgm:presLayoutVars>
          <dgm:bulletEnabled val="1"/>
        </dgm:presLayoutVars>
      </dgm:prSet>
      <dgm:spPr/>
    </dgm:pt>
    <dgm:pt modelId="{2882F997-4BB3-46FA-AACA-FECF31769600}" type="pres">
      <dgm:prSet presAssocID="{AAF328EA-4B3A-4581-814D-A8924CAD61E3}" presName="parentNode" presStyleLbl="revTx" presStyleIdx="2" presStyleCnt="3">
        <dgm:presLayoutVars>
          <dgm:chMax val="0"/>
          <dgm:bulletEnabled val="1"/>
        </dgm:presLayoutVars>
      </dgm:prSet>
      <dgm:spPr/>
    </dgm:pt>
  </dgm:ptLst>
  <dgm:cxnLst>
    <dgm:cxn modelId="{C6D1E305-5FC9-491B-8D69-19BE06D1EDC4}" type="presOf" srcId="{C29DB440-942C-49D6-9D4C-0E01ED1270A9}" destId="{AA409E78-41F8-492B-9DD0-E8A27133E6FC}" srcOrd="0" destOrd="3" presId="urn:microsoft.com/office/officeart/2005/8/layout/hList2"/>
    <dgm:cxn modelId="{00A9B515-E687-4B8F-B8E4-47138697D4ED}" srcId="{B7D1F5EC-91DC-43A2-868F-E4909D54AE72}" destId="{E4C26D61-19D7-4D5C-B1A5-0CF4A4720CA0}" srcOrd="0" destOrd="0" parTransId="{C3C8D06A-072A-41CD-B042-A6FB384F820F}" sibTransId="{5CEC39F8-AA55-4FCF-B8C4-DB3E20D7C8CC}"/>
    <dgm:cxn modelId="{27A3D61F-6C60-4B98-B3D2-745B493B916E}" type="presOf" srcId="{4E2835B5-289C-4B5C-A9F0-A105E28BE317}" destId="{B6159875-F3C3-443C-81FD-BB99B3EFFAE2}" srcOrd="0" destOrd="2" presId="urn:microsoft.com/office/officeart/2005/8/layout/hList2"/>
    <dgm:cxn modelId="{D4733523-2819-4215-8ABA-2D3300BFEEFA}" srcId="{F6187069-F988-449F-BA6E-61FD27D92C38}" destId="{D94C5F86-C168-4BC4-82E3-7354811BA541}" srcOrd="0" destOrd="0" parTransId="{1312A643-88BF-4D39-9406-A2FFDA4FC924}" sibTransId="{4B8116E1-CF53-4692-853B-E6E490CF1FCC}"/>
    <dgm:cxn modelId="{A0BA0F25-9219-423A-8D63-85DD4A3C350A}" type="presOf" srcId="{D57FB897-CDCF-4600-BE4C-AB124ECB6A49}" destId="{AA409E78-41F8-492B-9DD0-E8A27133E6FC}" srcOrd="0" destOrd="2" presId="urn:microsoft.com/office/officeart/2005/8/layout/hList2"/>
    <dgm:cxn modelId="{E054CC26-0B63-43E6-AD8B-71AE02E13772}" type="presOf" srcId="{8F32C599-63A6-4F2B-B80D-E4825DDF52ED}" destId="{0F80EFA3-1AB5-457B-9ADB-0708420B5AF9}" srcOrd="0" destOrd="2" presId="urn:microsoft.com/office/officeart/2005/8/layout/hList2"/>
    <dgm:cxn modelId="{7F5A3927-927D-4638-BB57-775B60D43E55}" srcId="{F6187069-F988-449F-BA6E-61FD27D92C38}" destId="{B7D1F5EC-91DC-43A2-868F-E4909D54AE72}" srcOrd="1" destOrd="0" parTransId="{722D632E-6F1C-496C-AD01-CEE4FDC98D16}" sibTransId="{DB3C81B1-3949-445F-ADF0-FF0DB67D8F61}"/>
    <dgm:cxn modelId="{266A9F2D-0DE2-438E-9C41-55623ADF835A}" type="presOf" srcId="{F3678C8B-A4DD-4DC7-9367-7536104EC8FA}" destId="{AA409E78-41F8-492B-9DD0-E8A27133E6FC}" srcOrd="0" destOrd="0" presId="urn:microsoft.com/office/officeart/2005/8/layout/hList2"/>
    <dgm:cxn modelId="{B167F15F-F81A-4C88-AB3A-CA76850F58BC}" type="presOf" srcId="{B7D1F5EC-91DC-43A2-868F-E4909D54AE72}" destId="{75140AC1-55A3-4CCA-8088-886D9CAAAFEF}" srcOrd="0" destOrd="0" presId="urn:microsoft.com/office/officeart/2005/8/layout/hList2"/>
    <dgm:cxn modelId="{FFC65D41-0BD9-47EE-A2CA-E4E5FDF8EB66}" type="presOf" srcId="{CACFB4CB-ACD6-49E7-B681-4FF7790CF9DD}" destId="{0F80EFA3-1AB5-457B-9ADB-0708420B5AF9}" srcOrd="0" destOrd="1" presId="urn:microsoft.com/office/officeart/2005/8/layout/hList2"/>
    <dgm:cxn modelId="{6576DE6E-D26F-49DB-93D2-5902278EEF9F}" type="presOf" srcId="{E4C26D61-19D7-4D5C-B1A5-0CF4A4720CA0}" destId="{B6159875-F3C3-443C-81FD-BB99B3EFFAE2}" srcOrd="0" destOrd="0" presId="urn:microsoft.com/office/officeart/2005/8/layout/hList2"/>
    <dgm:cxn modelId="{E1603A50-5071-4762-ACDE-9BC4319FEFAA}" type="presOf" srcId="{AAF328EA-4B3A-4581-814D-A8924CAD61E3}" destId="{2882F997-4BB3-46FA-AACA-FECF31769600}" srcOrd="0" destOrd="0" presId="urn:microsoft.com/office/officeart/2005/8/layout/hList2"/>
    <dgm:cxn modelId="{A4087C57-60C6-4481-81B0-9618683BB6C4}" type="presOf" srcId="{D94C5F86-C168-4BC4-82E3-7354811BA541}" destId="{82B1D8C8-74E0-4CEA-86BE-DEF081629226}" srcOrd="0" destOrd="0" presId="urn:microsoft.com/office/officeart/2005/8/layout/hList2"/>
    <dgm:cxn modelId="{2B96CD7A-E59F-45FF-A538-1E9B4F40C140}" srcId="{AAF328EA-4B3A-4581-814D-A8924CAD61E3}" destId="{CACFB4CB-ACD6-49E7-B681-4FF7790CF9DD}" srcOrd="1" destOrd="0" parTransId="{D0D6D81F-ABA2-4024-9F21-DD5C43BBA0E7}" sibTransId="{C4C5C4D0-ADEB-46F8-BAB6-F78269351411}"/>
    <dgm:cxn modelId="{47F32482-A643-4FB0-976E-E42DD86C365D}" srcId="{D94C5F86-C168-4BC4-82E3-7354811BA541}" destId="{F3678C8B-A4DD-4DC7-9367-7536104EC8FA}" srcOrd="0" destOrd="0" parTransId="{63C14648-5F19-4034-A75B-86D35F624F6B}" sibTransId="{798E543A-B3AB-432F-9C23-4A25156FC047}"/>
    <dgm:cxn modelId="{5EC70C88-C0C4-4E24-98F3-D1459C2D8325}" srcId="{AAF328EA-4B3A-4581-814D-A8924CAD61E3}" destId="{5C70BC38-F9C4-4B67-9D24-652A04A859CA}" srcOrd="0" destOrd="0" parTransId="{6283BF1A-BC05-4A99-9942-61AE18C282E0}" sibTransId="{9EBF0F62-2140-4B4E-860B-ED6631549AE9}"/>
    <dgm:cxn modelId="{ACDCE999-376D-404B-9418-FB05086A0140}" type="presOf" srcId="{7BD40125-3288-4ABA-996F-7FAACC053B87}" destId="{B6159875-F3C3-443C-81FD-BB99B3EFFAE2}" srcOrd="0" destOrd="1" presId="urn:microsoft.com/office/officeart/2005/8/layout/hList2"/>
    <dgm:cxn modelId="{4C8915A2-B1EB-44A1-AF57-16855645EEE1}" srcId="{F6187069-F988-449F-BA6E-61FD27D92C38}" destId="{AAF328EA-4B3A-4581-814D-A8924CAD61E3}" srcOrd="2" destOrd="0" parTransId="{8167D558-2E48-4F3B-BA2D-03D86D9E57D3}" sibTransId="{25AB302A-AA27-4414-AFE6-B8A43EAD4871}"/>
    <dgm:cxn modelId="{CD8894B8-1149-4F02-BFEA-F330762EE2AE}" type="presOf" srcId="{F6187069-F988-449F-BA6E-61FD27D92C38}" destId="{B409869B-8A36-4589-ADC0-1A05F10650C9}" srcOrd="0" destOrd="0" presId="urn:microsoft.com/office/officeart/2005/8/layout/hList2"/>
    <dgm:cxn modelId="{0E4C40C0-3612-40E6-914B-E048DD1710EF}" srcId="{D94C5F86-C168-4BC4-82E3-7354811BA541}" destId="{D57FB897-CDCF-4600-BE4C-AB124ECB6A49}" srcOrd="2" destOrd="0" parTransId="{149A3EF3-380D-4B69-92B9-E6EA0C93CE9C}" sibTransId="{29EA357D-A8F5-4BCC-8DFA-A51FFEDE15A7}"/>
    <dgm:cxn modelId="{B1CB94C0-2050-426B-B437-283A02B27057}" srcId="{B7D1F5EC-91DC-43A2-868F-E4909D54AE72}" destId="{7BD40125-3288-4ABA-996F-7FAACC053B87}" srcOrd="1" destOrd="0" parTransId="{B9B2C1BA-9B94-469D-AA57-03731500EEC2}" sibTransId="{C6C672B1-0F80-43CA-9002-5E1613A86E0E}"/>
    <dgm:cxn modelId="{86EA82D0-CDA9-4447-AF5F-6EC2734D7DC0}" type="presOf" srcId="{278BA7B3-EB73-4CD7-A194-E0D74E91FB01}" destId="{AA409E78-41F8-492B-9DD0-E8A27133E6FC}" srcOrd="0" destOrd="1" presId="urn:microsoft.com/office/officeart/2005/8/layout/hList2"/>
    <dgm:cxn modelId="{992A32DE-A87F-4856-93D8-7D8903538171}" srcId="{B7D1F5EC-91DC-43A2-868F-E4909D54AE72}" destId="{4E2835B5-289C-4B5C-A9F0-A105E28BE317}" srcOrd="2" destOrd="0" parTransId="{B87A51C9-E152-4EEF-BD5A-B962C8D0DB13}" sibTransId="{AB8E546C-2EC8-48FA-9F15-8A6FCDB1EEB9}"/>
    <dgm:cxn modelId="{C59595DF-8C28-4140-9FE0-74E8E4021E37}" type="presOf" srcId="{5C70BC38-F9C4-4B67-9D24-652A04A859CA}" destId="{0F80EFA3-1AB5-457B-9ADB-0708420B5AF9}" srcOrd="0" destOrd="0" presId="urn:microsoft.com/office/officeart/2005/8/layout/hList2"/>
    <dgm:cxn modelId="{06C987E7-C4AD-4211-91E0-E24A2255038C}" srcId="{AAF328EA-4B3A-4581-814D-A8924CAD61E3}" destId="{8F32C599-63A6-4F2B-B80D-E4825DDF52ED}" srcOrd="2" destOrd="0" parTransId="{2E5290AA-526B-43E0-8AE6-1E9823B53D08}" sibTransId="{5216FCE6-49A9-4F5E-8ACC-6D4DF39B0A4F}"/>
    <dgm:cxn modelId="{39F4B4F1-32E8-417D-A94A-923E2F528B95}" srcId="{D94C5F86-C168-4BC4-82E3-7354811BA541}" destId="{278BA7B3-EB73-4CD7-A194-E0D74E91FB01}" srcOrd="1" destOrd="0" parTransId="{6C0F9B34-E1BB-4120-A5CE-2C16EE679AA8}" sibTransId="{91E57B3D-8FF4-47DD-B1CC-25DBE51EEE4A}"/>
    <dgm:cxn modelId="{146A33FA-06EF-4CBC-B60C-FADE30742D8C}" srcId="{D94C5F86-C168-4BC4-82E3-7354811BA541}" destId="{C29DB440-942C-49D6-9D4C-0E01ED1270A9}" srcOrd="3" destOrd="0" parTransId="{5D2A7405-A33C-45D7-AB29-831B067B162F}" sibTransId="{032780AD-DFBA-40FB-9698-9FA1A62FB9E5}"/>
    <dgm:cxn modelId="{C9158121-154A-4D2F-A4BC-D2AEFB747C7A}" type="presParOf" srcId="{B409869B-8A36-4589-ADC0-1A05F10650C9}" destId="{DEDBDED6-F1AD-4583-92E0-0974AA07B375}" srcOrd="0" destOrd="0" presId="urn:microsoft.com/office/officeart/2005/8/layout/hList2"/>
    <dgm:cxn modelId="{CA972546-1FC7-4821-A834-00C74B21CCAD}" type="presParOf" srcId="{DEDBDED6-F1AD-4583-92E0-0974AA07B375}" destId="{7B30833B-7EFA-43F9-A40F-E544D292ED37}" srcOrd="0" destOrd="0" presId="urn:microsoft.com/office/officeart/2005/8/layout/hList2"/>
    <dgm:cxn modelId="{0916FD94-52C1-4CAA-B9E3-EB58BCC18225}" type="presParOf" srcId="{DEDBDED6-F1AD-4583-92E0-0974AA07B375}" destId="{AA409E78-41F8-492B-9DD0-E8A27133E6FC}" srcOrd="1" destOrd="0" presId="urn:microsoft.com/office/officeart/2005/8/layout/hList2"/>
    <dgm:cxn modelId="{8341825A-D0FC-42BF-B683-7F02AC51D59B}" type="presParOf" srcId="{DEDBDED6-F1AD-4583-92E0-0974AA07B375}" destId="{82B1D8C8-74E0-4CEA-86BE-DEF081629226}" srcOrd="2" destOrd="0" presId="urn:microsoft.com/office/officeart/2005/8/layout/hList2"/>
    <dgm:cxn modelId="{5CE8A61C-BE24-4FDA-ACFA-55D3A609DAD4}" type="presParOf" srcId="{B409869B-8A36-4589-ADC0-1A05F10650C9}" destId="{EE86EEC7-DD7A-4E8F-83D3-B6F28D776610}" srcOrd="1" destOrd="0" presId="urn:microsoft.com/office/officeart/2005/8/layout/hList2"/>
    <dgm:cxn modelId="{048CD6C3-12FF-4108-991E-28612AFE233C}" type="presParOf" srcId="{B409869B-8A36-4589-ADC0-1A05F10650C9}" destId="{43812B69-9EE4-4F5E-95F0-A352CCAE10BD}" srcOrd="2" destOrd="0" presId="urn:microsoft.com/office/officeart/2005/8/layout/hList2"/>
    <dgm:cxn modelId="{41929276-EB1F-455D-8185-A39D42B6AA29}" type="presParOf" srcId="{43812B69-9EE4-4F5E-95F0-A352CCAE10BD}" destId="{5D56C193-BF18-4267-A769-99B9D9912C3B}" srcOrd="0" destOrd="0" presId="urn:microsoft.com/office/officeart/2005/8/layout/hList2"/>
    <dgm:cxn modelId="{2461C039-4359-4078-B92C-036F518465EC}" type="presParOf" srcId="{43812B69-9EE4-4F5E-95F0-A352CCAE10BD}" destId="{B6159875-F3C3-443C-81FD-BB99B3EFFAE2}" srcOrd="1" destOrd="0" presId="urn:microsoft.com/office/officeart/2005/8/layout/hList2"/>
    <dgm:cxn modelId="{3DE2CFCD-8DC2-476C-9EF5-7AC3355257FA}" type="presParOf" srcId="{43812B69-9EE4-4F5E-95F0-A352CCAE10BD}" destId="{75140AC1-55A3-4CCA-8088-886D9CAAAFEF}" srcOrd="2" destOrd="0" presId="urn:microsoft.com/office/officeart/2005/8/layout/hList2"/>
    <dgm:cxn modelId="{AB6D835A-A757-4123-9D3B-EB724A029387}" type="presParOf" srcId="{B409869B-8A36-4589-ADC0-1A05F10650C9}" destId="{0CF865DF-41CB-4C07-B450-0CAC208311FC}" srcOrd="3" destOrd="0" presId="urn:microsoft.com/office/officeart/2005/8/layout/hList2"/>
    <dgm:cxn modelId="{5B2DC201-AB6F-4E36-97A7-68A8196BA752}" type="presParOf" srcId="{B409869B-8A36-4589-ADC0-1A05F10650C9}" destId="{8057D637-6D10-4BB0-B0A2-82D24CB5B877}" srcOrd="4" destOrd="0" presId="urn:microsoft.com/office/officeart/2005/8/layout/hList2"/>
    <dgm:cxn modelId="{09954AE4-6AEF-4777-9995-292483D46D8F}" type="presParOf" srcId="{8057D637-6D10-4BB0-B0A2-82D24CB5B877}" destId="{EEFF9A19-4470-4BC4-A458-39334F5E8A23}" srcOrd="0" destOrd="0" presId="urn:microsoft.com/office/officeart/2005/8/layout/hList2"/>
    <dgm:cxn modelId="{5C5190E2-A99E-4F5E-84BE-9D3801D3CE16}" type="presParOf" srcId="{8057D637-6D10-4BB0-B0A2-82D24CB5B877}" destId="{0F80EFA3-1AB5-457B-9ADB-0708420B5AF9}" srcOrd="1" destOrd="0" presId="urn:microsoft.com/office/officeart/2005/8/layout/hList2"/>
    <dgm:cxn modelId="{ED116A10-A5C9-4338-BF63-A403C45ABD51}" type="presParOf" srcId="{8057D637-6D10-4BB0-B0A2-82D24CB5B877}" destId="{2882F997-4BB3-46FA-AACA-FECF31769600}" srcOrd="2" destOrd="0" presId="urn:microsoft.com/office/officeart/2005/8/layout/h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0AFD0BF-79DC-47DD-A65E-011A9BB24122}" type="doc">
      <dgm:prSet loTypeId="urn:microsoft.com/office/officeart/2005/8/layout/hProcess11" loCatId="process" qsTypeId="urn:microsoft.com/office/officeart/2005/8/quickstyle/simple1" qsCatId="simple" csTypeId="urn:microsoft.com/office/officeart/2005/8/colors/colorful1" csCatId="colorful"/>
      <dgm:spPr/>
      <dgm:t>
        <a:bodyPr/>
        <a:lstStyle/>
        <a:p>
          <a:endParaRPr lang="en-GB"/>
        </a:p>
      </dgm:t>
    </dgm:pt>
    <dgm:pt modelId="{A2B2007B-376F-440B-87CF-13678D03159E}">
      <dgm:prSet/>
      <dgm:spPr/>
      <dgm:t>
        <a:bodyPr/>
        <a:lstStyle/>
        <a:p>
          <a:r>
            <a:rPr lang="en-US" dirty="0"/>
            <a:t>Specific</a:t>
          </a:r>
          <a:endParaRPr lang="en-GB" dirty="0"/>
        </a:p>
      </dgm:t>
    </dgm:pt>
    <dgm:pt modelId="{10EEDB2B-471D-4244-BE03-DA959A8FE6DF}" type="parTrans" cxnId="{D792F6B0-7058-4D9C-BD6E-53BFC9F4BE06}">
      <dgm:prSet/>
      <dgm:spPr/>
      <dgm:t>
        <a:bodyPr/>
        <a:lstStyle/>
        <a:p>
          <a:endParaRPr lang="en-GB"/>
        </a:p>
      </dgm:t>
    </dgm:pt>
    <dgm:pt modelId="{CE982FAA-4234-45F9-A314-96AD554547C9}" type="sibTrans" cxnId="{D792F6B0-7058-4D9C-BD6E-53BFC9F4BE06}">
      <dgm:prSet/>
      <dgm:spPr/>
      <dgm:t>
        <a:bodyPr/>
        <a:lstStyle/>
        <a:p>
          <a:endParaRPr lang="en-GB"/>
        </a:p>
      </dgm:t>
    </dgm:pt>
    <dgm:pt modelId="{26FD544E-6034-4EC1-9F27-8565A91009E2}">
      <dgm:prSet/>
      <dgm:spPr/>
      <dgm:t>
        <a:bodyPr/>
        <a:lstStyle/>
        <a:p>
          <a:r>
            <a:rPr lang="en-US" b="1"/>
            <a:t>Measurable</a:t>
          </a:r>
          <a:endParaRPr lang="en-GB"/>
        </a:p>
      </dgm:t>
    </dgm:pt>
    <dgm:pt modelId="{63D3AF8B-67D2-491D-A512-D63ED54C75F0}" type="parTrans" cxnId="{941AE6B7-207F-4AF9-B277-D17F9A3E16BA}">
      <dgm:prSet/>
      <dgm:spPr/>
      <dgm:t>
        <a:bodyPr/>
        <a:lstStyle/>
        <a:p>
          <a:endParaRPr lang="en-GB"/>
        </a:p>
      </dgm:t>
    </dgm:pt>
    <dgm:pt modelId="{1C1BF051-1A74-4054-86A2-4404CEB7E051}" type="sibTrans" cxnId="{941AE6B7-207F-4AF9-B277-D17F9A3E16BA}">
      <dgm:prSet/>
      <dgm:spPr/>
      <dgm:t>
        <a:bodyPr/>
        <a:lstStyle/>
        <a:p>
          <a:endParaRPr lang="en-GB"/>
        </a:p>
      </dgm:t>
    </dgm:pt>
    <dgm:pt modelId="{E7AE3DDD-68C8-4A99-BEF9-312F2E67D545}">
      <dgm:prSet/>
      <dgm:spPr/>
      <dgm:t>
        <a:bodyPr/>
        <a:lstStyle/>
        <a:p>
          <a:r>
            <a:rPr lang="en-US"/>
            <a:t>Achievable</a:t>
          </a:r>
          <a:endParaRPr lang="en-GB"/>
        </a:p>
      </dgm:t>
    </dgm:pt>
    <dgm:pt modelId="{B782AAED-992C-49E2-BEB0-9B7A401FF4AA}" type="parTrans" cxnId="{141C56FC-33A9-4B1B-A7FB-B652A63E5EF7}">
      <dgm:prSet/>
      <dgm:spPr/>
      <dgm:t>
        <a:bodyPr/>
        <a:lstStyle/>
        <a:p>
          <a:endParaRPr lang="en-GB"/>
        </a:p>
      </dgm:t>
    </dgm:pt>
    <dgm:pt modelId="{225564F2-460E-4DEC-A594-A83374B8A1B5}" type="sibTrans" cxnId="{141C56FC-33A9-4B1B-A7FB-B652A63E5EF7}">
      <dgm:prSet/>
      <dgm:spPr/>
      <dgm:t>
        <a:bodyPr/>
        <a:lstStyle/>
        <a:p>
          <a:endParaRPr lang="en-GB"/>
        </a:p>
      </dgm:t>
    </dgm:pt>
    <dgm:pt modelId="{62032825-4428-41DB-A7A5-EA479C6E55FF}">
      <dgm:prSet/>
      <dgm:spPr/>
      <dgm:t>
        <a:bodyPr/>
        <a:lstStyle/>
        <a:p>
          <a:r>
            <a:rPr lang="en-US"/>
            <a:t>Realistic</a:t>
          </a:r>
          <a:endParaRPr lang="en-GB"/>
        </a:p>
      </dgm:t>
    </dgm:pt>
    <dgm:pt modelId="{4F9C4450-BEDA-463F-B0E4-E85846B0B29F}" type="parTrans" cxnId="{A0675F78-FCAC-4476-AC3B-EA95D4949616}">
      <dgm:prSet/>
      <dgm:spPr/>
      <dgm:t>
        <a:bodyPr/>
        <a:lstStyle/>
        <a:p>
          <a:endParaRPr lang="en-GB"/>
        </a:p>
      </dgm:t>
    </dgm:pt>
    <dgm:pt modelId="{6D3D2F0C-B325-4EC4-B483-6E03926AAAC1}" type="sibTrans" cxnId="{A0675F78-FCAC-4476-AC3B-EA95D4949616}">
      <dgm:prSet/>
      <dgm:spPr/>
      <dgm:t>
        <a:bodyPr/>
        <a:lstStyle/>
        <a:p>
          <a:endParaRPr lang="en-GB"/>
        </a:p>
      </dgm:t>
    </dgm:pt>
    <dgm:pt modelId="{EF81E428-1940-4E67-BCE1-C22D3D50FA84}">
      <dgm:prSet/>
      <dgm:spPr/>
      <dgm:t>
        <a:bodyPr/>
        <a:lstStyle/>
        <a:p>
          <a:r>
            <a:rPr lang="en-US"/>
            <a:t>Time bound</a:t>
          </a:r>
          <a:endParaRPr lang="en-GB"/>
        </a:p>
      </dgm:t>
    </dgm:pt>
    <dgm:pt modelId="{359C91FC-6FF4-4FCE-BBA3-5D532FB81B94}" type="parTrans" cxnId="{51D8BF12-5396-415C-B672-8E28B2132520}">
      <dgm:prSet/>
      <dgm:spPr/>
      <dgm:t>
        <a:bodyPr/>
        <a:lstStyle/>
        <a:p>
          <a:endParaRPr lang="en-GB"/>
        </a:p>
      </dgm:t>
    </dgm:pt>
    <dgm:pt modelId="{25D00860-B9BE-4F58-A447-B74BA323BE82}" type="sibTrans" cxnId="{51D8BF12-5396-415C-B672-8E28B2132520}">
      <dgm:prSet/>
      <dgm:spPr/>
      <dgm:t>
        <a:bodyPr/>
        <a:lstStyle/>
        <a:p>
          <a:endParaRPr lang="en-GB"/>
        </a:p>
      </dgm:t>
    </dgm:pt>
    <dgm:pt modelId="{69ECA31F-9E6F-47E7-B01B-33D441932AA9}" type="pres">
      <dgm:prSet presAssocID="{60AFD0BF-79DC-47DD-A65E-011A9BB24122}" presName="Name0" presStyleCnt="0">
        <dgm:presLayoutVars>
          <dgm:dir/>
          <dgm:resizeHandles val="exact"/>
        </dgm:presLayoutVars>
      </dgm:prSet>
      <dgm:spPr/>
    </dgm:pt>
    <dgm:pt modelId="{8FC66D36-F469-4230-8CE6-B5E6D52D75C8}" type="pres">
      <dgm:prSet presAssocID="{60AFD0BF-79DC-47DD-A65E-011A9BB24122}" presName="arrow" presStyleLbl="bgShp" presStyleIdx="0" presStyleCnt="1"/>
      <dgm:spPr/>
    </dgm:pt>
    <dgm:pt modelId="{46CCC197-0B6B-4418-A17F-C08165DA7FE7}" type="pres">
      <dgm:prSet presAssocID="{60AFD0BF-79DC-47DD-A65E-011A9BB24122}" presName="points" presStyleCnt="0"/>
      <dgm:spPr/>
    </dgm:pt>
    <dgm:pt modelId="{E0328B09-1B1C-4B8B-A6C2-D282A557441E}" type="pres">
      <dgm:prSet presAssocID="{A2B2007B-376F-440B-87CF-13678D03159E}" presName="compositeA" presStyleCnt="0"/>
      <dgm:spPr/>
    </dgm:pt>
    <dgm:pt modelId="{4685ED91-6BC1-48D5-8BF4-2F63ED6ACFA6}" type="pres">
      <dgm:prSet presAssocID="{A2B2007B-376F-440B-87CF-13678D03159E}" presName="textA" presStyleLbl="revTx" presStyleIdx="0" presStyleCnt="5">
        <dgm:presLayoutVars>
          <dgm:bulletEnabled val="1"/>
        </dgm:presLayoutVars>
      </dgm:prSet>
      <dgm:spPr/>
    </dgm:pt>
    <dgm:pt modelId="{ABAC742B-57B5-4969-9A7E-F02BECD9254C}" type="pres">
      <dgm:prSet presAssocID="{A2B2007B-376F-440B-87CF-13678D03159E}" presName="circleA" presStyleLbl="node1" presStyleIdx="0" presStyleCnt="5"/>
      <dgm:spPr/>
    </dgm:pt>
    <dgm:pt modelId="{C33E1D7B-8CD7-4A60-9EE2-E65D24549E0A}" type="pres">
      <dgm:prSet presAssocID="{A2B2007B-376F-440B-87CF-13678D03159E}" presName="spaceA" presStyleCnt="0"/>
      <dgm:spPr/>
    </dgm:pt>
    <dgm:pt modelId="{4EB9AC54-7090-4EF1-8690-79429FD988CE}" type="pres">
      <dgm:prSet presAssocID="{CE982FAA-4234-45F9-A314-96AD554547C9}" presName="space" presStyleCnt="0"/>
      <dgm:spPr/>
    </dgm:pt>
    <dgm:pt modelId="{56849D02-0F50-46A2-9F5A-9D80ABB83B87}" type="pres">
      <dgm:prSet presAssocID="{26FD544E-6034-4EC1-9F27-8565A91009E2}" presName="compositeB" presStyleCnt="0"/>
      <dgm:spPr/>
    </dgm:pt>
    <dgm:pt modelId="{6C2DF54C-02ED-4BFE-A3EC-0E37216CA5DC}" type="pres">
      <dgm:prSet presAssocID="{26FD544E-6034-4EC1-9F27-8565A91009E2}" presName="textB" presStyleLbl="revTx" presStyleIdx="1" presStyleCnt="5">
        <dgm:presLayoutVars>
          <dgm:bulletEnabled val="1"/>
        </dgm:presLayoutVars>
      </dgm:prSet>
      <dgm:spPr/>
    </dgm:pt>
    <dgm:pt modelId="{6672FAB2-F32B-47C8-B8C4-F562045B370C}" type="pres">
      <dgm:prSet presAssocID="{26FD544E-6034-4EC1-9F27-8565A91009E2}" presName="circleB" presStyleLbl="node1" presStyleIdx="1" presStyleCnt="5"/>
      <dgm:spPr/>
    </dgm:pt>
    <dgm:pt modelId="{C3A12FB4-018B-4F51-9716-860E233D20E2}" type="pres">
      <dgm:prSet presAssocID="{26FD544E-6034-4EC1-9F27-8565A91009E2}" presName="spaceB" presStyleCnt="0"/>
      <dgm:spPr/>
    </dgm:pt>
    <dgm:pt modelId="{FE96BD1C-4D00-4B9E-88BE-67F9ED80B6E9}" type="pres">
      <dgm:prSet presAssocID="{1C1BF051-1A74-4054-86A2-4404CEB7E051}" presName="space" presStyleCnt="0"/>
      <dgm:spPr/>
    </dgm:pt>
    <dgm:pt modelId="{52143991-6236-4329-8328-7F3DB736C1B2}" type="pres">
      <dgm:prSet presAssocID="{E7AE3DDD-68C8-4A99-BEF9-312F2E67D545}" presName="compositeA" presStyleCnt="0"/>
      <dgm:spPr/>
    </dgm:pt>
    <dgm:pt modelId="{249FBAE6-E854-40DA-9837-F182EDA91780}" type="pres">
      <dgm:prSet presAssocID="{E7AE3DDD-68C8-4A99-BEF9-312F2E67D545}" presName="textA" presStyleLbl="revTx" presStyleIdx="2" presStyleCnt="5">
        <dgm:presLayoutVars>
          <dgm:bulletEnabled val="1"/>
        </dgm:presLayoutVars>
      </dgm:prSet>
      <dgm:spPr/>
    </dgm:pt>
    <dgm:pt modelId="{B62D6547-65C3-4456-9981-B4106908FD3F}" type="pres">
      <dgm:prSet presAssocID="{E7AE3DDD-68C8-4A99-BEF9-312F2E67D545}" presName="circleA" presStyleLbl="node1" presStyleIdx="2" presStyleCnt="5"/>
      <dgm:spPr/>
    </dgm:pt>
    <dgm:pt modelId="{A6977C94-0CDA-4E63-824E-A4268E42EF96}" type="pres">
      <dgm:prSet presAssocID="{E7AE3DDD-68C8-4A99-BEF9-312F2E67D545}" presName="spaceA" presStyleCnt="0"/>
      <dgm:spPr/>
    </dgm:pt>
    <dgm:pt modelId="{63347BB1-204E-425B-B95D-4FEBE4289A1B}" type="pres">
      <dgm:prSet presAssocID="{225564F2-460E-4DEC-A594-A83374B8A1B5}" presName="space" presStyleCnt="0"/>
      <dgm:spPr/>
    </dgm:pt>
    <dgm:pt modelId="{094D8475-6A45-40C2-851A-32D94A563E4E}" type="pres">
      <dgm:prSet presAssocID="{62032825-4428-41DB-A7A5-EA479C6E55FF}" presName="compositeB" presStyleCnt="0"/>
      <dgm:spPr/>
    </dgm:pt>
    <dgm:pt modelId="{63A74691-0634-4B0B-8D9F-FD59589757C9}" type="pres">
      <dgm:prSet presAssocID="{62032825-4428-41DB-A7A5-EA479C6E55FF}" presName="textB" presStyleLbl="revTx" presStyleIdx="3" presStyleCnt="5">
        <dgm:presLayoutVars>
          <dgm:bulletEnabled val="1"/>
        </dgm:presLayoutVars>
      </dgm:prSet>
      <dgm:spPr/>
    </dgm:pt>
    <dgm:pt modelId="{A6F176ED-0F4D-4ABB-B048-EC385171C770}" type="pres">
      <dgm:prSet presAssocID="{62032825-4428-41DB-A7A5-EA479C6E55FF}" presName="circleB" presStyleLbl="node1" presStyleIdx="3" presStyleCnt="5"/>
      <dgm:spPr/>
    </dgm:pt>
    <dgm:pt modelId="{A769D8A7-7747-4F62-80F8-BCCA78C46A5C}" type="pres">
      <dgm:prSet presAssocID="{62032825-4428-41DB-A7A5-EA479C6E55FF}" presName="spaceB" presStyleCnt="0"/>
      <dgm:spPr/>
    </dgm:pt>
    <dgm:pt modelId="{E0AB396D-BED9-4B02-887E-436FDED72CBA}" type="pres">
      <dgm:prSet presAssocID="{6D3D2F0C-B325-4EC4-B483-6E03926AAAC1}" presName="space" presStyleCnt="0"/>
      <dgm:spPr/>
    </dgm:pt>
    <dgm:pt modelId="{B57C99AD-B9D4-4EE0-A381-142BF1F36A02}" type="pres">
      <dgm:prSet presAssocID="{EF81E428-1940-4E67-BCE1-C22D3D50FA84}" presName="compositeA" presStyleCnt="0"/>
      <dgm:spPr/>
    </dgm:pt>
    <dgm:pt modelId="{9EB9DDC5-C906-45C9-9260-4C344DD38B0D}" type="pres">
      <dgm:prSet presAssocID="{EF81E428-1940-4E67-BCE1-C22D3D50FA84}" presName="textA" presStyleLbl="revTx" presStyleIdx="4" presStyleCnt="5">
        <dgm:presLayoutVars>
          <dgm:bulletEnabled val="1"/>
        </dgm:presLayoutVars>
      </dgm:prSet>
      <dgm:spPr/>
    </dgm:pt>
    <dgm:pt modelId="{E2271DB4-0D13-472A-8713-3CE733CBBD86}" type="pres">
      <dgm:prSet presAssocID="{EF81E428-1940-4E67-BCE1-C22D3D50FA84}" presName="circleA" presStyleLbl="node1" presStyleIdx="4" presStyleCnt="5"/>
      <dgm:spPr/>
    </dgm:pt>
    <dgm:pt modelId="{D9935F2B-3E3E-453F-90E9-8A7820CDAC41}" type="pres">
      <dgm:prSet presAssocID="{EF81E428-1940-4E67-BCE1-C22D3D50FA84}" presName="spaceA" presStyleCnt="0"/>
      <dgm:spPr/>
    </dgm:pt>
  </dgm:ptLst>
  <dgm:cxnLst>
    <dgm:cxn modelId="{93F2B70F-0D88-4BF6-89C6-985122540BF8}" type="presOf" srcId="{62032825-4428-41DB-A7A5-EA479C6E55FF}" destId="{63A74691-0634-4B0B-8D9F-FD59589757C9}" srcOrd="0" destOrd="0" presId="urn:microsoft.com/office/officeart/2005/8/layout/hProcess11"/>
    <dgm:cxn modelId="{51D8BF12-5396-415C-B672-8E28B2132520}" srcId="{60AFD0BF-79DC-47DD-A65E-011A9BB24122}" destId="{EF81E428-1940-4E67-BCE1-C22D3D50FA84}" srcOrd="4" destOrd="0" parTransId="{359C91FC-6FF4-4FCE-BBA3-5D532FB81B94}" sibTransId="{25D00860-B9BE-4F58-A447-B74BA323BE82}"/>
    <dgm:cxn modelId="{C3EC9B31-84AE-497C-AFD6-DF11C01E32D6}" type="presOf" srcId="{EF81E428-1940-4E67-BCE1-C22D3D50FA84}" destId="{9EB9DDC5-C906-45C9-9260-4C344DD38B0D}" srcOrd="0" destOrd="0" presId="urn:microsoft.com/office/officeart/2005/8/layout/hProcess11"/>
    <dgm:cxn modelId="{B861B152-553A-4A56-B984-0645ABBE8D7B}" type="presOf" srcId="{60AFD0BF-79DC-47DD-A65E-011A9BB24122}" destId="{69ECA31F-9E6F-47E7-B01B-33D441932AA9}" srcOrd="0" destOrd="0" presId="urn:microsoft.com/office/officeart/2005/8/layout/hProcess11"/>
    <dgm:cxn modelId="{A0675F78-FCAC-4476-AC3B-EA95D4949616}" srcId="{60AFD0BF-79DC-47DD-A65E-011A9BB24122}" destId="{62032825-4428-41DB-A7A5-EA479C6E55FF}" srcOrd="3" destOrd="0" parTransId="{4F9C4450-BEDA-463F-B0E4-E85846B0B29F}" sibTransId="{6D3D2F0C-B325-4EC4-B483-6E03926AAAC1}"/>
    <dgm:cxn modelId="{0E6A33A2-3C72-4B85-848A-903FFEEDA9D0}" type="presOf" srcId="{26FD544E-6034-4EC1-9F27-8565A91009E2}" destId="{6C2DF54C-02ED-4BFE-A3EC-0E37216CA5DC}" srcOrd="0" destOrd="0" presId="urn:microsoft.com/office/officeart/2005/8/layout/hProcess11"/>
    <dgm:cxn modelId="{D792F6B0-7058-4D9C-BD6E-53BFC9F4BE06}" srcId="{60AFD0BF-79DC-47DD-A65E-011A9BB24122}" destId="{A2B2007B-376F-440B-87CF-13678D03159E}" srcOrd="0" destOrd="0" parTransId="{10EEDB2B-471D-4244-BE03-DA959A8FE6DF}" sibTransId="{CE982FAA-4234-45F9-A314-96AD554547C9}"/>
    <dgm:cxn modelId="{941AE6B7-207F-4AF9-B277-D17F9A3E16BA}" srcId="{60AFD0BF-79DC-47DD-A65E-011A9BB24122}" destId="{26FD544E-6034-4EC1-9F27-8565A91009E2}" srcOrd="1" destOrd="0" parTransId="{63D3AF8B-67D2-491D-A512-D63ED54C75F0}" sibTransId="{1C1BF051-1A74-4054-86A2-4404CEB7E051}"/>
    <dgm:cxn modelId="{D1B66CD0-9F0B-42CC-9E6E-E78CFB60F141}" type="presOf" srcId="{A2B2007B-376F-440B-87CF-13678D03159E}" destId="{4685ED91-6BC1-48D5-8BF4-2F63ED6ACFA6}" srcOrd="0" destOrd="0" presId="urn:microsoft.com/office/officeart/2005/8/layout/hProcess11"/>
    <dgm:cxn modelId="{CA695CDE-DFDC-4485-A7C9-FE63C6C752D1}" type="presOf" srcId="{E7AE3DDD-68C8-4A99-BEF9-312F2E67D545}" destId="{249FBAE6-E854-40DA-9837-F182EDA91780}" srcOrd="0" destOrd="0" presId="urn:microsoft.com/office/officeart/2005/8/layout/hProcess11"/>
    <dgm:cxn modelId="{141C56FC-33A9-4B1B-A7FB-B652A63E5EF7}" srcId="{60AFD0BF-79DC-47DD-A65E-011A9BB24122}" destId="{E7AE3DDD-68C8-4A99-BEF9-312F2E67D545}" srcOrd="2" destOrd="0" parTransId="{B782AAED-992C-49E2-BEB0-9B7A401FF4AA}" sibTransId="{225564F2-460E-4DEC-A594-A83374B8A1B5}"/>
    <dgm:cxn modelId="{60D0F1FD-16E1-461E-85DA-B75041F2D1E8}" type="presParOf" srcId="{69ECA31F-9E6F-47E7-B01B-33D441932AA9}" destId="{8FC66D36-F469-4230-8CE6-B5E6D52D75C8}" srcOrd="0" destOrd="0" presId="urn:microsoft.com/office/officeart/2005/8/layout/hProcess11"/>
    <dgm:cxn modelId="{5B86AA44-75F3-4E7E-9BD1-F6C5A8E01B1B}" type="presParOf" srcId="{69ECA31F-9E6F-47E7-B01B-33D441932AA9}" destId="{46CCC197-0B6B-4418-A17F-C08165DA7FE7}" srcOrd="1" destOrd="0" presId="urn:microsoft.com/office/officeart/2005/8/layout/hProcess11"/>
    <dgm:cxn modelId="{C8F58AFF-933F-4CC9-AC3C-387B4460FB02}" type="presParOf" srcId="{46CCC197-0B6B-4418-A17F-C08165DA7FE7}" destId="{E0328B09-1B1C-4B8B-A6C2-D282A557441E}" srcOrd="0" destOrd="0" presId="urn:microsoft.com/office/officeart/2005/8/layout/hProcess11"/>
    <dgm:cxn modelId="{2561DEB8-AAA0-4E33-BF2E-83FBE3E56E10}" type="presParOf" srcId="{E0328B09-1B1C-4B8B-A6C2-D282A557441E}" destId="{4685ED91-6BC1-48D5-8BF4-2F63ED6ACFA6}" srcOrd="0" destOrd="0" presId="urn:microsoft.com/office/officeart/2005/8/layout/hProcess11"/>
    <dgm:cxn modelId="{9F5D0397-C5F2-4A44-B65E-A02BA0E3E69E}" type="presParOf" srcId="{E0328B09-1B1C-4B8B-A6C2-D282A557441E}" destId="{ABAC742B-57B5-4969-9A7E-F02BECD9254C}" srcOrd="1" destOrd="0" presId="urn:microsoft.com/office/officeart/2005/8/layout/hProcess11"/>
    <dgm:cxn modelId="{9E61A068-772B-480F-8018-78F568578C81}" type="presParOf" srcId="{E0328B09-1B1C-4B8B-A6C2-D282A557441E}" destId="{C33E1D7B-8CD7-4A60-9EE2-E65D24549E0A}" srcOrd="2" destOrd="0" presId="urn:microsoft.com/office/officeart/2005/8/layout/hProcess11"/>
    <dgm:cxn modelId="{639838AD-FE9D-40C7-9198-B640E4B05F83}" type="presParOf" srcId="{46CCC197-0B6B-4418-A17F-C08165DA7FE7}" destId="{4EB9AC54-7090-4EF1-8690-79429FD988CE}" srcOrd="1" destOrd="0" presId="urn:microsoft.com/office/officeart/2005/8/layout/hProcess11"/>
    <dgm:cxn modelId="{45D0081C-84E9-4F52-B1FB-C6268F4DBFD5}" type="presParOf" srcId="{46CCC197-0B6B-4418-A17F-C08165DA7FE7}" destId="{56849D02-0F50-46A2-9F5A-9D80ABB83B87}" srcOrd="2" destOrd="0" presId="urn:microsoft.com/office/officeart/2005/8/layout/hProcess11"/>
    <dgm:cxn modelId="{49610875-4A1C-4DDF-A1A5-6A55760BD6A1}" type="presParOf" srcId="{56849D02-0F50-46A2-9F5A-9D80ABB83B87}" destId="{6C2DF54C-02ED-4BFE-A3EC-0E37216CA5DC}" srcOrd="0" destOrd="0" presId="urn:microsoft.com/office/officeart/2005/8/layout/hProcess11"/>
    <dgm:cxn modelId="{7F80411F-DF60-4A22-B01F-E1D80D6A7607}" type="presParOf" srcId="{56849D02-0F50-46A2-9F5A-9D80ABB83B87}" destId="{6672FAB2-F32B-47C8-B8C4-F562045B370C}" srcOrd="1" destOrd="0" presId="urn:microsoft.com/office/officeart/2005/8/layout/hProcess11"/>
    <dgm:cxn modelId="{0CEDCFCB-A5DF-4B22-AF43-E9A0BD781862}" type="presParOf" srcId="{56849D02-0F50-46A2-9F5A-9D80ABB83B87}" destId="{C3A12FB4-018B-4F51-9716-860E233D20E2}" srcOrd="2" destOrd="0" presId="urn:microsoft.com/office/officeart/2005/8/layout/hProcess11"/>
    <dgm:cxn modelId="{C423EF7A-03B7-4D03-961A-D215018CEDF4}" type="presParOf" srcId="{46CCC197-0B6B-4418-A17F-C08165DA7FE7}" destId="{FE96BD1C-4D00-4B9E-88BE-67F9ED80B6E9}" srcOrd="3" destOrd="0" presId="urn:microsoft.com/office/officeart/2005/8/layout/hProcess11"/>
    <dgm:cxn modelId="{440A9A52-7F9B-402E-AADC-8EA118A1C2F4}" type="presParOf" srcId="{46CCC197-0B6B-4418-A17F-C08165DA7FE7}" destId="{52143991-6236-4329-8328-7F3DB736C1B2}" srcOrd="4" destOrd="0" presId="urn:microsoft.com/office/officeart/2005/8/layout/hProcess11"/>
    <dgm:cxn modelId="{D09D09D9-CC45-4205-8D27-7276B7C272D2}" type="presParOf" srcId="{52143991-6236-4329-8328-7F3DB736C1B2}" destId="{249FBAE6-E854-40DA-9837-F182EDA91780}" srcOrd="0" destOrd="0" presId="urn:microsoft.com/office/officeart/2005/8/layout/hProcess11"/>
    <dgm:cxn modelId="{1D37F3DB-B353-4155-A71D-626F6DBFF750}" type="presParOf" srcId="{52143991-6236-4329-8328-7F3DB736C1B2}" destId="{B62D6547-65C3-4456-9981-B4106908FD3F}" srcOrd="1" destOrd="0" presId="urn:microsoft.com/office/officeart/2005/8/layout/hProcess11"/>
    <dgm:cxn modelId="{5B1FAACF-5472-4B01-AC7E-3ED397B28D1E}" type="presParOf" srcId="{52143991-6236-4329-8328-7F3DB736C1B2}" destId="{A6977C94-0CDA-4E63-824E-A4268E42EF96}" srcOrd="2" destOrd="0" presId="urn:microsoft.com/office/officeart/2005/8/layout/hProcess11"/>
    <dgm:cxn modelId="{91A5D5FF-0663-4453-A30A-8E4D24D57188}" type="presParOf" srcId="{46CCC197-0B6B-4418-A17F-C08165DA7FE7}" destId="{63347BB1-204E-425B-B95D-4FEBE4289A1B}" srcOrd="5" destOrd="0" presId="urn:microsoft.com/office/officeart/2005/8/layout/hProcess11"/>
    <dgm:cxn modelId="{15881A6B-C5F8-4546-AEA9-ECDEDE38692A}" type="presParOf" srcId="{46CCC197-0B6B-4418-A17F-C08165DA7FE7}" destId="{094D8475-6A45-40C2-851A-32D94A563E4E}" srcOrd="6" destOrd="0" presId="urn:microsoft.com/office/officeart/2005/8/layout/hProcess11"/>
    <dgm:cxn modelId="{06317B8C-9F46-48CA-8D68-9A8E135BCA3F}" type="presParOf" srcId="{094D8475-6A45-40C2-851A-32D94A563E4E}" destId="{63A74691-0634-4B0B-8D9F-FD59589757C9}" srcOrd="0" destOrd="0" presId="urn:microsoft.com/office/officeart/2005/8/layout/hProcess11"/>
    <dgm:cxn modelId="{AF5E7231-6FCE-4359-B0ED-1056DF5EB69A}" type="presParOf" srcId="{094D8475-6A45-40C2-851A-32D94A563E4E}" destId="{A6F176ED-0F4D-4ABB-B048-EC385171C770}" srcOrd="1" destOrd="0" presId="urn:microsoft.com/office/officeart/2005/8/layout/hProcess11"/>
    <dgm:cxn modelId="{60FF3CFB-61D9-4641-AA1A-896BDEBC9C3E}" type="presParOf" srcId="{094D8475-6A45-40C2-851A-32D94A563E4E}" destId="{A769D8A7-7747-4F62-80F8-BCCA78C46A5C}" srcOrd="2" destOrd="0" presId="urn:microsoft.com/office/officeart/2005/8/layout/hProcess11"/>
    <dgm:cxn modelId="{AD923E7A-556F-4F64-96F2-AD4522120397}" type="presParOf" srcId="{46CCC197-0B6B-4418-A17F-C08165DA7FE7}" destId="{E0AB396D-BED9-4B02-887E-436FDED72CBA}" srcOrd="7" destOrd="0" presId="urn:microsoft.com/office/officeart/2005/8/layout/hProcess11"/>
    <dgm:cxn modelId="{F4A4A7DB-073B-4298-9631-6A4AAA806364}" type="presParOf" srcId="{46CCC197-0B6B-4418-A17F-C08165DA7FE7}" destId="{B57C99AD-B9D4-4EE0-A381-142BF1F36A02}" srcOrd="8" destOrd="0" presId="urn:microsoft.com/office/officeart/2005/8/layout/hProcess11"/>
    <dgm:cxn modelId="{8D677195-D1AC-4325-A102-0176A97FBF16}" type="presParOf" srcId="{B57C99AD-B9D4-4EE0-A381-142BF1F36A02}" destId="{9EB9DDC5-C906-45C9-9260-4C344DD38B0D}" srcOrd="0" destOrd="0" presId="urn:microsoft.com/office/officeart/2005/8/layout/hProcess11"/>
    <dgm:cxn modelId="{5C912D3D-7210-461B-9EBD-ACEECE3694D9}" type="presParOf" srcId="{B57C99AD-B9D4-4EE0-A381-142BF1F36A02}" destId="{E2271DB4-0D13-472A-8713-3CE733CBBD86}" srcOrd="1" destOrd="0" presId="urn:microsoft.com/office/officeart/2005/8/layout/hProcess11"/>
    <dgm:cxn modelId="{7BF8C324-F4E5-494F-972F-19098F919611}" type="presParOf" srcId="{B57C99AD-B9D4-4EE0-A381-142BF1F36A02}" destId="{D9935F2B-3E3E-453F-90E9-8A7820CDAC41}" srcOrd="2" destOrd="0" presId="urn:microsoft.com/office/officeart/2005/8/layout/hProcess1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3555A74-F3B5-4F67-BB4B-19B0F1DB7014}" type="doc">
      <dgm:prSet loTypeId="urn:microsoft.com/office/officeart/2005/8/layout/orgChart1" loCatId="hierarchy" qsTypeId="urn:microsoft.com/office/officeart/2005/8/quickstyle/simple1" qsCatId="simple" csTypeId="urn:microsoft.com/office/officeart/2005/8/colors/colorful2" csCatId="colorful" phldr="1"/>
      <dgm:spPr/>
      <dgm:t>
        <a:bodyPr/>
        <a:lstStyle/>
        <a:p>
          <a:endParaRPr lang="en-GB"/>
        </a:p>
      </dgm:t>
    </dgm:pt>
    <dgm:pt modelId="{FAB78065-C3E1-40DE-BE3A-C7295FA44FF7}">
      <dgm:prSet phldrT="[Text]" phldr="1"/>
      <dgm:spPr/>
      <dgm:t>
        <a:bodyPr/>
        <a:lstStyle/>
        <a:p>
          <a:endParaRPr lang="en-GB" dirty="0"/>
        </a:p>
      </dgm:t>
    </dgm:pt>
    <dgm:pt modelId="{CFD60E27-2D93-4ECB-A85A-8E429ECBAE03}" type="parTrans" cxnId="{71086C66-154F-4B30-B706-8EDA1E3B70E1}">
      <dgm:prSet/>
      <dgm:spPr/>
      <dgm:t>
        <a:bodyPr/>
        <a:lstStyle/>
        <a:p>
          <a:endParaRPr lang="en-GB"/>
        </a:p>
      </dgm:t>
    </dgm:pt>
    <dgm:pt modelId="{A78031F2-43B0-4A08-BAA5-280FF1FB3F3F}" type="sibTrans" cxnId="{71086C66-154F-4B30-B706-8EDA1E3B70E1}">
      <dgm:prSet/>
      <dgm:spPr/>
      <dgm:t>
        <a:bodyPr/>
        <a:lstStyle/>
        <a:p>
          <a:endParaRPr lang="en-GB"/>
        </a:p>
      </dgm:t>
    </dgm:pt>
    <dgm:pt modelId="{721FC70A-1B75-4DC6-A60E-B15A6CAE3935}">
      <dgm:prSet phldrT="[Text]"/>
      <dgm:spPr>
        <a:solidFill>
          <a:schemeClr val="accent2">
            <a:lumMod val="75000"/>
          </a:schemeClr>
        </a:solidFill>
      </dgm:spPr>
      <dgm:t>
        <a:bodyPr/>
        <a:lstStyle/>
        <a:p>
          <a:r>
            <a:rPr lang="en-GB" dirty="0"/>
            <a:t>A.O.P. / Whole Setting</a:t>
          </a:r>
        </a:p>
      </dgm:t>
    </dgm:pt>
    <dgm:pt modelId="{3CA25CBC-A505-4F9C-8E15-C50029D8681E}" type="parTrans" cxnId="{2B24E51C-AEFE-4883-8C7E-63F586B15261}">
      <dgm:prSet/>
      <dgm:spPr/>
      <dgm:t>
        <a:bodyPr/>
        <a:lstStyle/>
        <a:p>
          <a:endParaRPr lang="en-GB"/>
        </a:p>
      </dgm:t>
    </dgm:pt>
    <dgm:pt modelId="{FA1D5ABC-975A-4DCE-906D-D8D7C5FA1416}" type="sibTrans" cxnId="{2B24E51C-AEFE-4883-8C7E-63F586B15261}">
      <dgm:prSet/>
      <dgm:spPr/>
      <dgm:t>
        <a:bodyPr/>
        <a:lstStyle/>
        <a:p>
          <a:endParaRPr lang="en-GB"/>
        </a:p>
      </dgm:t>
    </dgm:pt>
    <dgm:pt modelId="{628FB81F-978A-447A-9F9E-AF0FE12CD245}">
      <dgm:prSet phldrT="[Text]"/>
      <dgm:spPr>
        <a:solidFill>
          <a:schemeClr val="accent3">
            <a:lumMod val="60000"/>
            <a:lumOff val="40000"/>
          </a:schemeClr>
        </a:solidFill>
      </dgm:spPr>
      <dgm:t>
        <a:bodyPr/>
        <a:lstStyle/>
        <a:p>
          <a:r>
            <a:rPr lang="en-GB" dirty="0"/>
            <a:t>Group Work</a:t>
          </a:r>
        </a:p>
      </dgm:t>
    </dgm:pt>
    <dgm:pt modelId="{D74263B0-5E33-420C-8950-2488DBBF1E3B}" type="parTrans" cxnId="{0571368F-66F2-49FC-8DFD-F7BF7E48D554}">
      <dgm:prSet/>
      <dgm:spPr/>
      <dgm:t>
        <a:bodyPr/>
        <a:lstStyle/>
        <a:p>
          <a:endParaRPr lang="en-GB"/>
        </a:p>
      </dgm:t>
    </dgm:pt>
    <dgm:pt modelId="{B18D14FB-8883-4190-96BD-4353F9A0A69C}" type="sibTrans" cxnId="{0571368F-66F2-49FC-8DFD-F7BF7E48D554}">
      <dgm:prSet/>
      <dgm:spPr/>
      <dgm:t>
        <a:bodyPr/>
        <a:lstStyle/>
        <a:p>
          <a:endParaRPr lang="en-GB"/>
        </a:p>
      </dgm:t>
    </dgm:pt>
    <dgm:pt modelId="{1F170D83-7953-4B92-9B24-4CD25C237625}">
      <dgm:prSet phldrT="[Text]"/>
      <dgm:spPr/>
      <dgm:t>
        <a:bodyPr/>
        <a:lstStyle/>
        <a:p>
          <a:r>
            <a:rPr lang="en-GB" dirty="0"/>
            <a:t>1:1</a:t>
          </a:r>
        </a:p>
      </dgm:t>
    </dgm:pt>
    <dgm:pt modelId="{D51DB7F5-300B-4FEB-A99B-02C1DA41516D}" type="parTrans" cxnId="{C38884D7-5B7F-48FF-9BB0-E968009DC4B8}">
      <dgm:prSet/>
      <dgm:spPr/>
      <dgm:t>
        <a:bodyPr/>
        <a:lstStyle/>
        <a:p>
          <a:endParaRPr lang="en-GB"/>
        </a:p>
      </dgm:t>
    </dgm:pt>
    <dgm:pt modelId="{1874DCC6-D88E-4C10-8FA0-B1B656C2047E}" type="sibTrans" cxnId="{C38884D7-5B7F-48FF-9BB0-E968009DC4B8}">
      <dgm:prSet/>
      <dgm:spPr/>
      <dgm:t>
        <a:bodyPr/>
        <a:lstStyle/>
        <a:p>
          <a:endParaRPr lang="en-GB"/>
        </a:p>
      </dgm:t>
    </dgm:pt>
    <dgm:pt modelId="{6FE5C535-428C-4026-AC30-42EB9AECC312}" type="pres">
      <dgm:prSet presAssocID="{13555A74-F3B5-4F67-BB4B-19B0F1DB7014}" presName="hierChild1" presStyleCnt="0">
        <dgm:presLayoutVars>
          <dgm:orgChart val="1"/>
          <dgm:chPref val="1"/>
          <dgm:dir/>
          <dgm:animOne val="branch"/>
          <dgm:animLvl val="lvl"/>
          <dgm:resizeHandles/>
        </dgm:presLayoutVars>
      </dgm:prSet>
      <dgm:spPr/>
    </dgm:pt>
    <dgm:pt modelId="{07B70FD2-A6F3-4BB9-A9F7-3DF2DCA9DF0B}" type="pres">
      <dgm:prSet presAssocID="{FAB78065-C3E1-40DE-BE3A-C7295FA44FF7}" presName="hierRoot1" presStyleCnt="0">
        <dgm:presLayoutVars>
          <dgm:hierBranch val="init"/>
        </dgm:presLayoutVars>
      </dgm:prSet>
      <dgm:spPr/>
    </dgm:pt>
    <dgm:pt modelId="{C9069ED5-0E47-4A21-89C5-00FE22CD0F63}" type="pres">
      <dgm:prSet presAssocID="{FAB78065-C3E1-40DE-BE3A-C7295FA44FF7}" presName="rootComposite1" presStyleCnt="0"/>
      <dgm:spPr/>
    </dgm:pt>
    <dgm:pt modelId="{337A305F-7660-4999-B659-0BEA39603DC2}" type="pres">
      <dgm:prSet presAssocID="{FAB78065-C3E1-40DE-BE3A-C7295FA44FF7}" presName="rootText1" presStyleLbl="node0" presStyleIdx="0" presStyleCnt="1">
        <dgm:presLayoutVars>
          <dgm:chPref val="3"/>
        </dgm:presLayoutVars>
      </dgm:prSet>
      <dgm:spPr/>
    </dgm:pt>
    <dgm:pt modelId="{BBBD7BB3-C1C3-477A-AB18-2A675B245A6F}" type="pres">
      <dgm:prSet presAssocID="{FAB78065-C3E1-40DE-BE3A-C7295FA44FF7}" presName="rootConnector1" presStyleLbl="node1" presStyleIdx="0" presStyleCnt="0"/>
      <dgm:spPr/>
    </dgm:pt>
    <dgm:pt modelId="{500333E3-83D3-431E-ABC0-C5B3D92154F6}" type="pres">
      <dgm:prSet presAssocID="{FAB78065-C3E1-40DE-BE3A-C7295FA44FF7}" presName="hierChild2" presStyleCnt="0"/>
      <dgm:spPr/>
    </dgm:pt>
    <dgm:pt modelId="{7063AD14-BD5F-40B2-BEA7-959B66961470}" type="pres">
      <dgm:prSet presAssocID="{3CA25CBC-A505-4F9C-8E15-C50029D8681E}" presName="Name37" presStyleLbl="parChTrans1D2" presStyleIdx="0" presStyleCnt="3"/>
      <dgm:spPr/>
    </dgm:pt>
    <dgm:pt modelId="{9655C40E-BF6F-492B-8EBB-A3E7E4BF1FAC}" type="pres">
      <dgm:prSet presAssocID="{721FC70A-1B75-4DC6-A60E-B15A6CAE3935}" presName="hierRoot2" presStyleCnt="0">
        <dgm:presLayoutVars>
          <dgm:hierBranch val="init"/>
        </dgm:presLayoutVars>
      </dgm:prSet>
      <dgm:spPr/>
    </dgm:pt>
    <dgm:pt modelId="{3294909A-C8B2-4C29-9F29-D0BB51164B43}" type="pres">
      <dgm:prSet presAssocID="{721FC70A-1B75-4DC6-A60E-B15A6CAE3935}" presName="rootComposite" presStyleCnt="0"/>
      <dgm:spPr/>
    </dgm:pt>
    <dgm:pt modelId="{8CA28D0D-AD64-470D-AB61-4036E1BAD7D1}" type="pres">
      <dgm:prSet presAssocID="{721FC70A-1B75-4DC6-A60E-B15A6CAE3935}" presName="rootText" presStyleLbl="node2" presStyleIdx="0" presStyleCnt="3">
        <dgm:presLayoutVars>
          <dgm:chPref val="3"/>
        </dgm:presLayoutVars>
      </dgm:prSet>
      <dgm:spPr/>
    </dgm:pt>
    <dgm:pt modelId="{97F85B56-3E15-4374-8899-B1C21875CA6E}" type="pres">
      <dgm:prSet presAssocID="{721FC70A-1B75-4DC6-A60E-B15A6CAE3935}" presName="rootConnector" presStyleLbl="node2" presStyleIdx="0" presStyleCnt="3"/>
      <dgm:spPr/>
    </dgm:pt>
    <dgm:pt modelId="{1D630C81-FEA1-409C-AAE1-CA3F6F798614}" type="pres">
      <dgm:prSet presAssocID="{721FC70A-1B75-4DC6-A60E-B15A6CAE3935}" presName="hierChild4" presStyleCnt="0"/>
      <dgm:spPr/>
    </dgm:pt>
    <dgm:pt modelId="{987995DA-71FE-407F-B7BC-A3344820B186}" type="pres">
      <dgm:prSet presAssocID="{721FC70A-1B75-4DC6-A60E-B15A6CAE3935}" presName="hierChild5" presStyleCnt="0"/>
      <dgm:spPr/>
    </dgm:pt>
    <dgm:pt modelId="{92D37567-B429-4121-999F-E0AF64AA26DE}" type="pres">
      <dgm:prSet presAssocID="{D74263B0-5E33-420C-8950-2488DBBF1E3B}" presName="Name37" presStyleLbl="parChTrans1D2" presStyleIdx="1" presStyleCnt="3"/>
      <dgm:spPr/>
    </dgm:pt>
    <dgm:pt modelId="{B9C93A6B-6B05-41C4-9063-A05C28C899EF}" type="pres">
      <dgm:prSet presAssocID="{628FB81F-978A-447A-9F9E-AF0FE12CD245}" presName="hierRoot2" presStyleCnt="0">
        <dgm:presLayoutVars>
          <dgm:hierBranch val="init"/>
        </dgm:presLayoutVars>
      </dgm:prSet>
      <dgm:spPr/>
    </dgm:pt>
    <dgm:pt modelId="{403F05C7-5B2E-4853-93FE-86435CAC465A}" type="pres">
      <dgm:prSet presAssocID="{628FB81F-978A-447A-9F9E-AF0FE12CD245}" presName="rootComposite" presStyleCnt="0"/>
      <dgm:spPr/>
    </dgm:pt>
    <dgm:pt modelId="{A59F8066-4D12-4307-838F-6E2DF8BAFF33}" type="pres">
      <dgm:prSet presAssocID="{628FB81F-978A-447A-9F9E-AF0FE12CD245}" presName="rootText" presStyleLbl="node2" presStyleIdx="1" presStyleCnt="3">
        <dgm:presLayoutVars>
          <dgm:chPref val="3"/>
        </dgm:presLayoutVars>
      </dgm:prSet>
      <dgm:spPr/>
    </dgm:pt>
    <dgm:pt modelId="{0C60F101-5D6F-4C74-A6E6-41B603A28CA9}" type="pres">
      <dgm:prSet presAssocID="{628FB81F-978A-447A-9F9E-AF0FE12CD245}" presName="rootConnector" presStyleLbl="node2" presStyleIdx="1" presStyleCnt="3"/>
      <dgm:spPr/>
    </dgm:pt>
    <dgm:pt modelId="{A45EEDBE-5FB2-4479-B7CF-E481733DD0ED}" type="pres">
      <dgm:prSet presAssocID="{628FB81F-978A-447A-9F9E-AF0FE12CD245}" presName="hierChild4" presStyleCnt="0"/>
      <dgm:spPr/>
    </dgm:pt>
    <dgm:pt modelId="{A2C09C27-D9C7-4FC4-A469-369251AFB983}" type="pres">
      <dgm:prSet presAssocID="{628FB81F-978A-447A-9F9E-AF0FE12CD245}" presName="hierChild5" presStyleCnt="0"/>
      <dgm:spPr/>
    </dgm:pt>
    <dgm:pt modelId="{A997C27F-362C-43D8-86D4-851A8D066794}" type="pres">
      <dgm:prSet presAssocID="{D51DB7F5-300B-4FEB-A99B-02C1DA41516D}" presName="Name37" presStyleLbl="parChTrans1D2" presStyleIdx="2" presStyleCnt="3"/>
      <dgm:spPr/>
    </dgm:pt>
    <dgm:pt modelId="{F08CA4B9-FEE5-4414-863B-6F14B4A03FC8}" type="pres">
      <dgm:prSet presAssocID="{1F170D83-7953-4B92-9B24-4CD25C237625}" presName="hierRoot2" presStyleCnt="0">
        <dgm:presLayoutVars>
          <dgm:hierBranch val="init"/>
        </dgm:presLayoutVars>
      </dgm:prSet>
      <dgm:spPr/>
    </dgm:pt>
    <dgm:pt modelId="{E55D24BF-3475-422C-9CF5-0F756AF23A5C}" type="pres">
      <dgm:prSet presAssocID="{1F170D83-7953-4B92-9B24-4CD25C237625}" presName="rootComposite" presStyleCnt="0"/>
      <dgm:spPr/>
    </dgm:pt>
    <dgm:pt modelId="{55DCFFBE-7335-4FDB-8D82-B36AF22E4B3E}" type="pres">
      <dgm:prSet presAssocID="{1F170D83-7953-4B92-9B24-4CD25C237625}" presName="rootText" presStyleLbl="node2" presStyleIdx="2" presStyleCnt="3">
        <dgm:presLayoutVars>
          <dgm:chPref val="3"/>
        </dgm:presLayoutVars>
      </dgm:prSet>
      <dgm:spPr/>
    </dgm:pt>
    <dgm:pt modelId="{2F8E406C-6FFC-4A2A-AB60-F8FF2A728D24}" type="pres">
      <dgm:prSet presAssocID="{1F170D83-7953-4B92-9B24-4CD25C237625}" presName="rootConnector" presStyleLbl="node2" presStyleIdx="2" presStyleCnt="3"/>
      <dgm:spPr/>
    </dgm:pt>
    <dgm:pt modelId="{B6F91459-DF46-41EE-8700-1E636D10B739}" type="pres">
      <dgm:prSet presAssocID="{1F170D83-7953-4B92-9B24-4CD25C237625}" presName="hierChild4" presStyleCnt="0"/>
      <dgm:spPr/>
    </dgm:pt>
    <dgm:pt modelId="{BA79A8B3-513B-4684-A976-78F7DA1AF729}" type="pres">
      <dgm:prSet presAssocID="{1F170D83-7953-4B92-9B24-4CD25C237625}" presName="hierChild5" presStyleCnt="0"/>
      <dgm:spPr/>
    </dgm:pt>
    <dgm:pt modelId="{3C6835B6-F91B-4480-A15F-29D58FBD7E77}" type="pres">
      <dgm:prSet presAssocID="{FAB78065-C3E1-40DE-BE3A-C7295FA44FF7}" presName="hierChild3" presStyleCnt="0"/>
      <dgm:spPr/>
    </dgm:pt>
  </dgm:ptLst>
  <dgm:cxnLst>
    <dgm:cxn modelId="{0EF40E0B-A2B8-4B7A-8825-1547BC746DB2}" type="presOf" srcId="{FAB78065-C3E1-40DE-BE3A-C7295FA44FF7}" destId="{337A305F-7660-4999-B659-0BEA39603DC2}" srcOrd="0" destOrd="0" presId="urn:microsoft.com/office/officeart/2005/8/layout/orgChart1"/>
    <dgm:cxn modelId="{6E274F0F-9ABC-4225-8DBB-C52327D8FECD}" type="presOf" srcId="{D51DB7F5-300B-4FEB-A99B-02C1DA41516D}" destId="{A997C27F-362C-43D8-86D4-851A8D066794}" srcOrd="0" destOrd="0" presId="urn:microsoft.com/office/officeart/2005/8/layout/orgChart1"/>
    <dgm:cxn modelId="{2B24E51C-AEFE-4883-8C7E-63F586B15261}" srcId="{FAB78065-C3E1-40DE-BE3A-C7295FA44FF7}" destId="{721FC70A-1B75-4DC6-A60E-B15A6CAE3935}" srcOrd="0" destOrd="0" parTransId="{3CA25CBC-A505-4F9C-8E15-C50029D8681E}" sibTransId="{FA1D5ABC-975A-4DCE-906D-D8D7C5FA1416}"/>
    <dgm:cxn modelId="{A848FC26-4D1B-486E-9B2A-4873E25AA654}" type="presOf" srcId="{1F170D83-7953-4B92-9B24-4CD25C237625}" destId="{2F8E406C-6FFC-4A2A-AB60-F8FF2A728D24}" srcOrd="1" destOrd="0" presId="urn:microsoft.com/office/officeart/2005/8/layout/orgChart1"/>
    <dgm:cxn modelId="{58463627-D536-41B7-8F40-1AC8F6EEF226}" type="presOf" srcId="{3CA25CBC-A505-4F9C-8E15-C50029D8681E}" destId="{7063AD14-BD5F-40B2-BEA7-959B66961470}" srcOrd="0" destOrd="0" presId="urn:microsoft.com/office/officeart/2005/8/layout/orgChart1"/>
    <dgm:cxn modelId="{5025B829-2F69-4826-B898-130487583276}" type="presOf" srcId="{13555A74-F3B5-4F67-BB4B-19B0F1DB7014}" destId="{6FE5C535-428C-4026-AC30-42EB9AECC312}" srcOrd="0" destOrd="0" presId="urn:microsoft.com/office/officeart/2005/8/layout/orgChart1"/>
    <dgm:cxn modelId="{9212C639-AC23-49CF-819C-D33F5A5DF8D7}" type="presOf" srcId="{628FB81F-978A-447A-9F9E-AF0FE12CD245}" destId="{0C60F101-5D6F-4C74-A6E6-41B603A28CA9}" srcOrd="1" destOrd="0" presId="urn:microsoft.com/office/officeart/2005/8/layout/orgChart1"/>
    <dgm:cxn modelId="{63FA4F5D-E5D8-4644-97A3-D01907041550}" type="presOf" srcId="{628FB81F-978A-447A-9F9E-AF0FE12CD245}" destId="{A59F8066-4D12-4307-838F-6E2DF8BAFF33}" srcOrd="0" destOrd="0" presId="urn:microsoft.com/office/officeart/2005/8/layout/orgChart1"/>
    <dgm:cxn modelId="{71086C66-154F-4B30-B706-8EDA1E3B70E1}" srcId="{13555A74-F3B5-4F67-BB4B-19B0F1DB7014}" destId="{FAB78065-C3E1-40DE-BE3A-C7295FA44FF7}" srcOrd="0" destOrd="0" parTransId="{CFD60E27-2D93-4ECB-A85A-8E429ECBAE03}" sibTransId="{A78031F2-43B0-4A08-BAA5-280FF1FB3F3F}"/>
    <dgm:cxn modelId="{01FFF583-CC7A-42DA-89EB-74D0BB671E31}" type="presOf" srcId="{721FC70A-1B75-4DC6-A60E-B15A6CAE3935}" destId="{8CA28D0D-AD64-470D-AB61-4036E1BAD7D1}" srcOrd="0" destOrd="0" presId="urn:microsoft.com/office/officeart/2005/8/layout/orgChart1"/>
    <dgm:cxn modelId="{0571368F-66F2-49FC-8DFD-F7BF7E48D554}" srcId="{FAB78065-C3E1-40DE-BE3A-C7295FA44FF7}" destId="{628FB81F-978A-447A-9F9E-AF0FE12CD245}" srcOrd="1" destOrd="0" parTransId="{D74263B0-5E33-420C-8950-2488DBBF1E3B}" sibTransId="{B18D14FB-8883-4190-96BD-4353F9A0A69C}"/>
    <dgm:cxn modelId="{E460B491-206D-48A3-BE0B-A516B7D652DF}" type="presOf" srcId="{1F170D83-7953-4B92-9B24-4CD25C237625}" destId="{55DCFFBE-7335-4FDB-8D82-B36AF22E4B3E}" srcOrd="0" destOrd="0" presId="urn:microsoft.com/office/officeart/2005/8/layout/orgChart1"/>
    <dgm:cxn modelId="{B01E3AB2-E9DC-41DA-A494-9AA7EEC883F1}" type="presOf" srcId="{D74263B0-5E33-420C-8950-2488DBBF1E3B}" destId="{92D37567-B429-4121-999F-E0AF64AA26DE}" srcOrd="0" destOrd="0" presId="urn:microsoft.com/office/officeart/2005/8/layout/orgChart1"/>
    <dgm:cxn modelId="{C021AABE-4F97-462F-8651-042308F04BCD}" type="presOf" srcId="{721FC70A-1B75-4DC6-A60E-B15A6CAE3935}" destId="{97F85B56-3E15-4374-8899-B1C21875CA6E}" srcOrd="1" destOrd="0" presId="urn:microsoft.com/office/officeart/2005/8/layout/orgChart1"/>
    <dgm:cxn modelId="{C38884D7-5B7F-48FF-9BB0-E968009DC4B8}" srcId="{FAB78065-C3E1-40DE-BE3A-C7295FA44FF7}" destId="{1F170D83-7953-4B92-9B24-4CD25C237625}" srcOrd="2" destOrd="0" parTransId="{D51DB7F5-300B-4FEB-A99B-02C1DA41516D}" sibTransId="{1874DCC6-D88E-4C10-8FA0-B1B656C2047E}"/>
    <dgm:cxn modelId="{5B8F02E3-07CF-4805-A936-74B89040A090}" type="presOf" srcId="{FAB78065-C3E1-40DE-BE3A-C7295FA44FF7}" destId="{BBBD7BB3-C1C3-477A-AB18-2A675B245A6F}" srcOrd="1" destOrd="0" presId="urn:microsoft.com/office/officeart/2005/8/layout/orgChart1"/>
    <dgm:cxn modelId="{6BBE0869-A052-4E96-B0AA-472FE56C37C5}" type="presParOf" srcId="{6FE5C535-428C-4026-AC30-42EB9AECC312}" destId="{07B70FD2-A6F3-4BB9-A9F7-3DF2DCA9DF0B}" srcOrd="0" destOrd="0" presId="urn:microsoft.com/office/officeart/2005/8/layout/orgChart1"/>
    <dgm:cxn modelId="{92E5AAFC-5E80-47AC-B24D-4348CA51DB0D}" type="presParOf" srcId="{07B70FD2-A6F3-4BB9-A9F7-3DF2DCA9DF0B}" destId="{C9069ED5-0E47-4A21-89C5-00FE22CD0F63}" srcOrd="0" destOrd="0" presId="urn:microsoft.com/office/officeart/2005/8/layout/orgChart1"/>
    <dgm:cxn modelId="{C32FE2DE-620F-421B-BA44-FC7364EFD708}" type="presParOf" srcId="{C9069ED5-0E47-4A21-89C5-00FE22CD0F63}" destId="{337A305F-7660-4999-B659-0BEA39603DC2}" srcOrd="0" destOrd="0" presId="urn:microsoft.com/office/officeart/2005/8/layout/orgChart1"/>
    <dgm:cxn modelId="{B67DB047-40D8-463B-8E1C-D2C432B94E9A}" type="presParOf" srcId="{C9069ED5-0E47-4A21-89C5-00FE22CD0F63}" destId="{BBBD7BB3-C1C3-477A-AB18-2A675B245A6F}" srcOrd="1" destOrd="0" presId="urn:microsoft.com/office/officeart/2005/8/layout/orgChart1"/>
    <dgm:cxn modelId="{39256A02-4F5B-4517-9BAF-741B6360B6C7}" type="presParOf" srcId="{07B70FD2-A6F3-4BB9-A9F7-3DF2DCA9DF0B}" destId="{500333E3-83D3-431E-ABC0-C5B3D92154F6}" srcOrd="1" destOrd="0" presId="urn:microsoft.com/office/officeart/2005/8/layout/orgChart1"/>
    <dgm:cxn modelId="{0149733C-34FF-475A-95DE-CDF7290A8BF7}" type="presParOf" srcId="{500333E3-83D3-431E-ABC0-C5B3D92154F6}" destId="{7063AD14-BD5F-40B2-BEA7-959B66961470}" srcOrd="0" destOrd="0" presId="urn:microsoft.com/office/officeart/2005/8/layout/orgChart1"/>
    <dgm:cxn modelId="{E81A0464-6B59-47D4-A9C5-C2C4BA44F675}" type="presParOf" srcId="{500333E3-83D3-431E-ABC0-C5B3D92154F6}" destId="{9655C40E-BF6F-492B-8EBB-A3E7E4BF1FAC}" srcOrd="1" destOrd="0" presId="urn:microsoft.com/office/officeart/2005/8/layout/orgChart1"/>
    <dgm:cxn modelId="{DAFDA960-A292-40ED-9F16-D1580362FC2F}" type="presParOf" srcId="{9655C40E-BF6F-492B-8EBB-A3E7E4BF1FAC}" destId="{3294909A-C8B2-4C29-9F29-D0BB51164B43}" srcOrd="0" destOrd="0" presId="urn:microsoft.com/office/officeart/2005/8/layout/orgChart1"/>
    <dgm:cxn modelId="{C1D1EC61-73C5-46C6-B855-21CE718E973C}" type="presParOf" srcId="{3294909A-C8B2-4C29-9F29-D0BB51164B43}" destId="{8CA28D0D-AD64-470D-AB61-4036E1BAD7D1}" srcOrd="0" destOrd="0" presId="urn:microsoft.com/office/officeart/2005/8/layout/orgChart1"/>
    <dgm:cxn modelId="{41158575-62BB-4351-817A-DFC4AB1ADB10}" type="presParOf" srcId="{3294909A-C8B2-4C29-9F29-D0BB51164B43}" destId="{97F85B56-3E15-4374-8899-B1C21875CA6E}" srcOrd="1" destOrd="0" presId="urn:microsoft.com/office/officeart/2005/8/layout/orgChart1"/>
    <dgm:cxn modelId="{DFF73B75-24B3-4A61-A568-E0CD3DFC97A4}" type="presParOf" srcId="{9655C40E-BF6F-492B-8EBB-A3E7E4BF1FAC}" destId="{1D630C81-FEA1-409C-AAE1-CA3F6F798614}" srcOrd="1" destOrd="0" presId="urn:microsoft.com/office/officeart/2005/8/layout/orgChart1"/>
    <dgm:cxn modelId="{C8B7CE35-4DC3-4B12-95E8-153FE18B060E}" type="presParOf" srcId="{9655C40E-BF6F-492B-8EBB-A3E7E4BF1FAC}" destId="{987995DA-71FE-407F-B7BC-A3344820B186}" srcOrd="2" destOrd="0" presId="urn:microsoft.com/office/officeart/2005/8/layout/orgChart1"/>
    <dgm:cxn modelId="{C38F76C0-CCC0-4488-9D38-39EBF27F27CB}" type="presParOf" srcId="{500333E3-83D3-431E-ABC0-C5B3D92154F6}" destId="{92D37567-B429-4121-999F-E0AF64AA26DE}" srcOrd="2" destOrd="0" presId="urn:microsoft.com/office/officeart/2005/8/layout/orgChart1"/>
    <dgm:cxn modelId="{3550F7A3-9927-4762-B435-E568F9370415}" type="presParOf" srcId="{500333E3-83D3-431E-ABC0-C5B3D92154F6}" destId="{B9C93A6B-6B05-41C4-9063-A05C28C899EF}" srcOrd="3" destOrd="0" presId="urn:microsoft.com/office/officeart/2005/8/layout/orgChart1"/>
    <dgm:cxn modelId="{6EA65DFA-B9FA-41BA-B496-0B772E3D1581}" type="presParOf" srcId="{B9C93A6B-6B05-41C4-9063-A05C28C899EF}" destId="{403F05C7-5B2E-4853-93FE-86435CAC465A}" srcOrd="0" destOrd="0" presId="urn:microsoft.com/office/officeart/2005/8/layout/orgChart1"/>
    <dgm:cxn modelId="{960F20A2-B7FE-4C00-87F9-FCC2B02163F1}" type="presParOf" srcId="{403F05C7-5B2E-4853-93FE-86435CAC465A}" destId="{A59F8066-4D12-4307-838F-6E2DF8BAFF33}" srcOrd="0" destOrd="0" presId="urn:microsoft.com/office/officeart/2005/8/layout/orgChart1"/>
    <dgm:cxn modelId="{78C4C25B-2FF6-43C4-BC27-F7847A07FA9F}" type="presParOf" srcId="{403F05C7-5B2E-4853-93FE-86435CAC465A}" destId="{0C60F101-5D6F-4C74-A6E6-41B603A28CA9}" srcOrd="1" destOrd="0" presId="urn:microsoft.com/office/officeart/2005/8/layout/orgChart1"/>
    <dgm:cxn modelId="{C8997723-E73F-45B3-AEBF-391239E1BA2E}" type="presParOf" srcId="{B9C93A6B-6B05-41C4-9063-A05C28C899EF}" destId="{A45EEDBE-5FB2-4479-B7CF-E481733DD0ED}" srcOrd="1" destOrd="0" presId="urn:microsoft.com/office/officeart/2005/8/layout/orgChart1"/>
    <dgm:cxn modelId="{62137412-EE4B-45AA-91C2-04141E9F2726}" type="presParOf" srcId="{B9C93A6B-6B05-41C4-9063-A05C28C899EF}" destId="{A2C09C27-D9C7-4FC4-A469-369251AFB983}" srcOrd="2" destOrd="0" presId="urn:microsoft.com/office/officeart/2005/8/layout/orgChart1"/>
    <dgm:cxn modelId="{BDE33C09-A5D4-46F3-B8C5-50C6E1CFA2CA}" type="presParOf" srcId="{500333E3-83D3-431E-ABC0-C5B3D92154F6}" destId="{A997C27F-362C-43D8-86D4-851A8D066794}" srcOrd="4" destOrd="0" presId="urn:microsoft.com/office/officeart/2005/8/layout/orgChart1"/>
    <dgm:cxn modelId="{00286485-2E5D-47D7-8090-0AA56FA885F0}" type="presParOf" srcId="{500333E3-83D3-431E-ABC0-C5B3D92154F6}" destId="{F08CA4B9-FEE5-4414-863B-6F14B4A03FC8}" srcOrd="5" destOrd="0" presId="urn:microsoft.com/office/officeart/2005/8/layout/orgChart1"/>
    <dgm:cxn modelId="{BBF625AE-6412-47D1-912D-5BFB769D5CC1}" type="presParOf" srcId="{F08CA4B9-FEE5-4414-863B-6F14B4A03FC8}" destId="{E55D24BF-3475-422C-9CF5-0F756AF23A5C}" srcOrd="0" destOrd="0" presId="urn:microsoft.com/office/officeart/2005/8/layout/orgChart1"/>
    <dgm:cxn modelId="{4AA2345A-620B-4D97-8D5B-9A521AC72314}" type="presParOf" srcId="{E55D24BF-3475-422C-9CF5-0F756AF23A5C}" destId="{55DCFFBE-7335-4FDB-8D82-B36AF22E4B3E}" srcOrd="0" destOrd="0" presId="urn:microsoft.com/office/officeart/2005/8/layout/orgChart1"/>
    <dgm:cxn modelId="{BB6638A4-C104-49A1-B056-872BDAE11071}" type="presParOf" srcId="{E55D24BF-3475-422C-9CF5-0F756AF23A5C}" destId="{2F8E406C-6FFC-4A2A-AB60-F8FF2A728D24}" srcOrd="1" destOrd="0" presId="urn:microsoft.com/office/officeart/2005/8/layout/orgChart1"/>
    <dgm:cxn modelId="{3EB8E0D6-5F38-4C08-9404-5F83873FCAA3}" type="presParOf" srcId="{F08CA4B9-FEE5-4414-863B-6F14B4A03FC8}" destId="{B6F91459-DF46-41EE-8700-1E636D10B739}" srcOrd="1" destOrd="0" presId="urn:microsoft.com/office/officeart/2005/8/layout/orgChart1"/>
    <dgm:cxn modelId="{78987ED3-BEFD-40BE-8A8B-8B4AF750C132}" type="presParOf" srcId="{F08CA4B9-FEE5-4414-863B-6F14B4A03FC8}" destId="{BA79A8B3-513B-4684-A976-78F7DA1AF729}" srcOrd="2" destOrd="0" presId="urn:microsoft.com/office/officeart/2005/8/layout/orgChart1"/>
    <dgm:cxn modelId="{277075E9-5D2F-4FAC-A0CE-0C62CCFF6CC2}" type="presParOf" srcId="{07B70FD2-A6F3-4BB9-A9F7-3DF2DCA9DF0B}" destId="{3C6835B6-F91B-4480-A15F-29D58FBD7E77}"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57FA66-D018-47EC-A2ED-0D54C45F30A4}">
      <dsp:nvSpPr>
        <dsp:cNvPr id="0" name=""/>
        <dsp:cNvSpPr/>
      </dsp:nvSpPr>
      <dsp:spPr>
        <a:xfrm>
          <a:off x="2196" y="1721649"/>
          <a:ext cx="2385587" cy="2518735"/>
        </a:xfrm>
        <a:prstGeom prst="roundRect">
          <a:avLst>
            <a:gd name="adj" fmla="val 10000"/>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622300" rtl="0">
            <a:lnSpc>
              <a:spcPct val="90000"/>
            </a:lnSpc>
            <a:spcBef>
              <a:spcPct val="0"/>
            </a:spcBef>
            <a:spcAft>
              <a:spcPct val="15000"/>
            </a:spcAft>
            <a:buChar char="•"/>
          </a:pPr>
          <a:r>
            <a:rPr lang="en-US" sz="1400" kern="1200" dirty="0">
              <a:latin typeface="Gill Sans MT"/>
            </a:rPr>
            <a:t>What are the needs of the child?</a:t>
          </a:r>
          <a:endParaRPr lang="en-US" sz="1400" kern="1200" dirty="0"/>
        </a:p>
        <a:p>
          <a:pPr marL="114300" lvl="1" indent="-114300" algn="l" defTabSz="622300" rtl="0">
            <a:lnSpc>
              <a:spcPct val="90000"/>
            </a:lnSpc>
            <a:spcBef>
              <a:spcPct val="0"/>
            </a:spcBef>
            <a:spcAft>
              <a:spcPct val="15000"/>
            </a:spcAft>
            <a:buChar char="•"/>
          </a:pPr>
          <a:r>
            <a:rPr lang="en-US" sz="1400" kern="1200" dirty="0">
              <a:latin typeface="Gill Sans MT"/>
            </a:rPr>
            <a:t>How do we know?</a:t>
          </a:r>
        </a:p>
        <a:p>
          <a:pPr marL="114300" lvl="1" indent="-114300" algn="l" defTabSz="622300" rtl="0">
            <a:lnSpc>
              <a:spcPct val="90000"/>
            </a:lnSpc>
            <a:spcBef>
              <a:spcPct val="0"/>
            </a:spcBef>
            <a:spcAft>
              <a:spcPct val="15000"/>
            </a:spcAft>
            <a:buChar char="•"/>
          </a:pPr>
          <a:r>
            <a:rPr lang="en-US" sz="1400" kern="1200" dirty="0">
              <a:latin typeface="Gill Sans MT"/>
            </a:rPr>
            <a:t>What tools will we use? Statutory or non statutory?</a:t>
          </a:r>
        </a:p>
        <a:p>
          <a:pPr marL="114300" lvl="1" indent="-114300" algn="l" defTabSz="622300" rtl="0">
            <a:lnSpc>
              <a:spcPct val="90000"/>
            </a:lnSpc>
            <a:spcBef>
              <a:spcPct val="0"/>
            </a:spcBef>
            <a:spcAft>
              <a:spcPct val="15000"/>
            </a:spcAft>
            <a:buChar char="•"/>
          </a:pPr>
          <a:r>
            <a:rPr lang="en-US" sz="1400" kern="1200" dirty="0">
              <a:latin typeface="Gill Sans MT"/>
            </a:rPr>
            <a:t>How do we record the families voice?</a:t>
          </a:r>
        </a:p>
        <a:p>
          <a:pPr marL="114300" lvl="1" indent="-114300" algn="l" defTabSz="622300" rtl="0">
            <a:lnSpc>
              <a:spcPct val="90000"/>
            </a:lnSpc>
            <a:spcBef>
              <a:spcPct val="0"/>
            </a:spcBef>
            <a:spcAft>
              <a:spcPct val="15000"/>
            </a:spcAft>
            <a:buChar char="•"/>
          </a:pPr>
          <a:r>
            <a:rPr lang="en-US" sz="1400" kern="1200" dirty="0">
              <a:latin typeface="Gill Sans MT"/>
            </a:rPr>
            <a:t>The child’s voice?</a:t>
          </a:r>
        </a:p>
        <a:p>
          <a:pPr marL="114300" lvl="1" indent="-114300" algn="l" defTabSz="622300" rtl="0">
            <a:lnSpc>
              <a:spcPct val="90000"/>
            </a:lnSpc>
            <a:spcBef>
              <a:spcPct val="0"/>
            </a:spcBef>
            <a:spcAft>
              <a:spcPct val="15000"/>
            </a:spcAft>
            <a:buChar char="•"/>
          </a:pPr>
          <a:r>
            <a:rPr lang="en-US" sz="1400" kern="1200" dirty="0">
              <a:latin typeface="Gill Sans MT"/>
            </a:rPr>
            <a:t>How will we find out what they need?</a:t>
          </a:r>
        </a:p>
      </dsp:txBody>
      <dsp:txXfrm>
        <a:off x="60159" y="1779612"/>
        <a:ext cx="2269661" cy="1863080"/>
      </dsp:txXfrm>
    </dsp:sp>
    <dsp:sp modelId="{E0ED291F-72E7-4145-A3DA-2FB2D58C4A1D}">
      <dsp:nvSpPr>
        <dsp:cNvPr id="0" name=""/>
        <dsp:cNvSpPr/>
      </dsp:nvSpPr>
      <dsp:spPr>
        <a:xfrm>
          <a:off x="1210685" y="3481779"/>
          <a:ext cx="2179925" cy="2179925"/>
        </a:xfrm>
        <a:prstGeom prst="leftCircularArrow">
          <a:avLst>
            <a:gd name="adj1" fmla="val 1787"/>
            <a:gd name="adj2" fmla="val 213093"/>
            <a:gd name="adj3" fmla="val 1131488"/>
            <a:gd name="adj4" fmla="val 8167374"/>
            <a:gd name="adj5" fmla="val 2085"/>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64407CA-E4B6-4924-9847-89B652A9E313}">
      <dsp:nvSpPr>
        <dsp:cNvPr id="0" name=""/>
        <dsp:cNvSpPr/>
      </dsp:nvSpPr>
      <dsp:spPr>
        <a:xfrm>
          <a:off x="674116" y="4253152"/>
          <a:ext cx="1405110" cy="558766"/>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2865" tIns="41910" rIns="62865" bIns="41910" numCol="1" spcCol="1270" anchor="ctr" anchorCtr="0">
          <a:noAutofit/>
        </a:bodyPr>
        <a:lstStyle/>
        <a:p>
          <a:pPr marL="0" lvl="0" indent="0" algn="ctr" defTabSz="1466850">
            <a:lnSpc>
              <a:spcPct val="90000"/>
            </a:lnSpc>
            <a:spcBef>
              <a:spcPct val="0"/>
            </a:spcBef>
            <a:spcAft>
              <a:spcPct val="35000"/>
            </a:spcAft>
            <a:buNone/>
          </a:pPr>
          <a:r>
            <a:rPr lang="en-US" sz="3300" kern="1200" dirty="0">
              <a:latin typeface="Gill Sans MT"/>
            </a:rPr>
            <a:t>Assess</a:t>
          </a:r>
          <a:endParaRPr lang="en-US" sz="3300" kern="1200" dirty="0"/>
        </a:p>
      </dsp:txBody>
      <dsp:txXfrm>
        <a:off x="690482" y="4269518"/>
        <a:ext cx="1372378" cy="526034"/>
      </dsp:txXfrm>
    </dsp:sp>
    <dsp:sp modelId="{AF2D154F-2150-4EEF-804E-4ED787838244}">
      <dsp:nvSpPr>
        <dsp:cNvPr id="0" name=""/>
        <dsp:cNvSpPr/>
      </dsp:nvSpPr>
      <dsp:spPr>
        <a:xfrm>
          <a:off x="2595967" y="1509113"/>
          <a:ext cx="1778074" cy="3808037"/>
        </a:xfrm>
        <a:prstGeom prst="roundRect">
          <a:avLst>
            <a:gd name="adj" fmla="val 10000"/>
          </a:avLst>
        </a:prstGeom>
        <a:solidFill>
          <a:schemeClr val="lt1">
            <a:alpha val="90000"/>
            <a:hueOff val="0"/>
            <a:satOff val="0"/>
            <a:lumOff val="0"/>
            <a:alphaOff val="0"/>
          </a:schemeClr>
        </a:solidFill>
        <a:ln w="25400" cap="flat" cmpd="sng" algn="ctr">
          <a:solidFill>
            <a:schemeClr val="accent2">
              <a:hueOff val="-2160012"/>
              <a:satOff val="-9376"/>
              <a:lumOff val="-666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622300">
            <a:lnSpc>
              <a:spcPct val="90000"/>
            </a:lnSpc>
            <a:spcBef>
              <a:spcPct val="0"/>
            </a:spcBef>
            <a:spcAft>
              <a:spcPct val="15000"/>
            </a:spcAft>
            <a:buChar char="•"/>
          </a:pPr>
          <a:endParaRPr lang="en-US" sz="1400" kern="1200" dirty="0"/>
        </a:p>
        <a:p>
          <a:pPr marL="114300" lvl="1" indent="-114300" algn="ctr" defTabSz="622300">
            <a:lnSpc>
              <a:spcPct val="90000"/>
            </a:lnSpc>
            <a:spcBef>
              <a:spcPct val="0"/>
            </a:spcBef>
            <a:spcAft>
              <a:spcPct val="15000"/>
            </a:spcAft>
            <a:buChar char="•"/>
          </a:pPr>
          <a:r>
            <a:rPr lang="en-GB" sz="1400" kern="1200" dirty="0"/>
            <a:t>What kind of plan is needed? MAO or MSP?</a:t>
          </a:r>
        </a:p>
        <a:p>
          <a:pPr marL="114300" lvl="1" indent="-114300" algn="ctr" defTabSz="622300">
            <a:lnSpc>
              <a:spcPct val="90000"/>
            </a:lnSpc>
            <a:spcBef>
              <a:spcPct val="0"/>
            </a:spcBef>
            <a:spcAft>
              <a:spcPct val="15000"/>
            </a:spcAft>
            <a:buChar char="•"/>
          </a:pPr>
          <a:r>
            <a:rPr lang="en-GB" sz="1400" kern="1200" dirty="0"/>
            <a:t>Who will support?</a:t>
          </a:r>
        </a:p>
        <a:p>
          <a:pPr marL="114300" lvl="1" indent="-114300" algn="ctr" defTabSz="622300">
            <a:lnSpc>
              <a:spcPct val="90000"/>
            </a:lnSpc>
            <a:spcBef>
              <a:spcPct val="0"/>
            </a:spcBef>
            <a:spcAft>
              <a:spcPct val="15000"/>
            </a:spcAft>
            <a:buChar char="•"/>
          </a:pPr>
          <a:r>
            <a:rPr lang="en-GB" sz="1400" kern="1200" dirty="0"/>
            <a:t>What?</a:t>
          </a:r>
        </a:p>
        <a:p>
          <a:pPr marL="114300" lvl="1" indent="-114300" algn="ctr" defTabSz="622300">
            <a:lnSpc>
              <a:spcPct val="90000"/>
            </a:lnSpc>
            <a:spcBef>
              <a:spcPct val="0"/>
            </a:spcBef>
            <a:spcAft>
              <a:spcPct val="15000"/>
            </a:spcAft>
            <a:buChar char="•"/>
          </a:pPr>
          <a:r>
            <a:rPr lang="en-GB" sz="1400" kern="1200" dirty="0"/>
            <a:t>How often?</a:t>
          </a:r>
        </a:p>
        <a:p>
          <a:pPr marL="114300" lvl="1" indent="-114300" algn="ctr" defTabSz="622300">
            <a:lnSpc>
              <a:spcPct val="90000"/>
            </a:lnSpc>
            <a:spcBef>
              <a:spcPct val="0"/>
            </a:spcBef>
            <a:spcAft>
              <a:spcPct val="15000"/>
            </a:spcAft>
            <a:buChar char="•"/>
          </a:pPr>
          <a:r>
            <a:rPr lang="en-GB" sz="1400" kern="1200" dirty="0"/>
            <a:t>Targeted support?</a:t>
          </a:r>
        </a:p>
        <a:p>
          <a:pPr marL="114300" lvl="1" indent="-114300" algn="ctr" defTabSz="622300">
            <a:lnSpc>
              <a:spcPct val="90000"/>
            </a:lnSpc>
            <a:spcBef>
              <a:spcPct val="0"/>
            </a:spcBef>
            <a:spcAft>
              <a:spcPct val="15000"/>
            </a:spcAft>
            <a:buChar char="•"/>
          </a:pPr>
          <a:r>
            <a:rPr lang="en-GB" sz="1400" kern="1200" dirty="0"/>
            <a:t>Specific intervention?</a:t>
          </a:r>
        </a:p>
        <a:p>
          <a:pPr marL="114300" lvl="1" indent="-114300" algn="ctr" defTabSz="622300">
            <a:lnSpc>
              <a:spcPct val="90000"/>
            </a:lnSpc>
            <a:spcBef>
              <a:spcPct val="0"/>
            </a:spcBef>
            <a:spcAft>
              <a:spcPct val="15000"/>
            </a:spcAft>
            <a:buChar char="•"/>
          </a:pPr>
          <a:r>
            <a:rPr lang="en-GB" sz="1400" kern="1200" dirty="0"/>
            <a:t>Apply for EYIF?</a:t>
          </a:r>
        </a:p>
        <a:p>
          <a:pPr marL="114300" lvl="1" indent="-114300" algn="l" defTabSz="622300">
            <a:lnSpc>
              <a:spcPct val="90000"/>
            </a:lnSpc>
            <a:spcBef>
              <a:spcPct val="0"/>
            </a:spcBef>
            <a:spcAft>
              <a:spcPct val="15000"/>
            </a:spcAft>
            <a:buChar char="•"/>
          </a:pPr>
          <a:endParaRPr lang="en-GB" sz="1400" kern="1200" dirty="0"/>
        </a:p>
        <a:p>
          <a:pPr marL="114300" lvl="1" indent="-114300" algn="l" defTabSz="622300">
            <a:lnSpc>
              <a:spcPct val="90000"/>
            </a:lnSpc>
            <a:spcBef>
              <a:spcPct val="0"/>
            </a:spcBef>
            <a:spcAft>
              <a:spcPct val="15000"/>
            </a:spcAft>
            <a:buChar char="•"/>
          </a:pPr>
          <a:endParaRPr lang="en-US" sz="1400" kern="1200" dirty="0">
            <a:latin typeface="Gill Sans MT"/>
          </a:endParaRPr>
        </a:p>
      </dsp:txBody>
      <dsp:txXfrm>
        <a:off x="2648045" y="2377199"/>
        <a:ext cx="1673918" cy="2887873"/>
      </dsp:txXfrm>
    </dsp:sp>
    <dsp:sp modelId="{3F4B7A30-8EAA-4B84-958F-6E9DDA029DF6}">
      <dsp:nvSpPr>
        <dsp:cNvPr id="0" name=""/>
        <dsp:cNvSpPr/>
      </dsp:nvSpPr>
      <dsp:spPr>
        <a:xfrm>
          <a:off x="3544054" y="1493141"/>
          <a:ext cx="2142484" cy="2142484"/>
        </a:xfrm>
        <a:prstGeom prst="circularArrow">
          <a:avLst>
            <a:gd name="adj1" fmla="val 1819"/>
            <a:gd name="adj2" fmla="val 216971"/>
            <a:gd name="adj3" fmla="val 20283763"/>
            <a:gd name="adj4" fmla="val 13251756"/>
            <a:gd name="adj5" fmla="val 2122"/>
          </a:avLst>
        </a:prstGeom>
        <a:solidFill>
          <a:schemeClr val="accent2">
            <a:hueOff val="-3240018"/>
            <a:satOff val="-14064"/>
            <a:lumOff val="-1000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245A3D7-4FC0-4EE0-A344-2178FF81D3D6}">
      <dsp:nvSpPr>
        <dsp:cNvPr id="0" name=""/>
        <dsp:cNvSpPr/>
      </dsp:nvSpPr>
      <dsp:spPr>
        <a:xfrm>
          <a:off x="2779750" y="1690861"/>
          <a:ext cx="1405110" cy="558766"/>
        </a:xfrm>
        <a:prstGeom prst="roundRect">
          <a:avLst>
            <a:gd name="adj" fmla="val 10000"/>
          </a:avLst>
        </a:prstGeom>
        <a:solidFill>
          <a:schemeClr val="accent2">
            <a:hueOff val="-2160012"/>
            <a:satOff val="-9376"/>
            <a:lumOff val="-666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2865" tIns="41910" rIns="62865" bIns="41910" numCol="1" spcCol="1270" anchor="ctr" anchorCtr="0">
          <a:noAutofit/>
        </a:bodyPr>
        <a:lstStyle/>
        <a:p>
          <a:pPr marL="0" lvl="0" indent="0" algn="ctr" defTabSz="1466850">
            <a:lnSpc>
              <a:spcPct val="90000"/>
            </a:lnSpc>
            <a:spcBef>
              <a:spcPct val="0"/>
            </a:spcBef>
            <a:spcAft>
              <a:spcPct val="35000"/>
            </a:spcAft>
            <a:buNone/>
          </a:pPr>
          <a:r>
            <a:rPr lang="en-US" sz="3300" kern="1200">
              <a:latin typeface="Gill Sans MT"/>
            </a:rPr>
            <a:t>Plan</a:t>
          </a:r>
          <a:endParaRPr lang="en-US" sz="3300" kern="1200"/>
        </a:p>
      </dsp:txBody>
      <dsp:txXfrm>
        <a:off x="2796116" y="1707227"/>
        <a:ext cx="1372378" cy="526034"/>
      </dsp:txXfrm>
    </dsp:sp>
    <dsp:sp modelId="{71C723F6-0AD5-42E2-B27F-E1D32ABA8473}">
      <dsp:nvSpPr>
        <dsp:cNvPr id="0" name=""/>
        <dsp:cNvSpPr/>
      </dsp:nvSpPr>
      <dsp:spPr>
        <a:xfrm>
          <a:off x="4613897" y="1691793"/>
          <a:ext cx="1580749" cy="2578448"/>
        </a:xfrm>
        <a:prstGeom prst="roundRect">
          <a:avLst>
            <a:gd name="adj" fmla="val 10000"/>
          </a:avLst>
        </a:prstGeom>
        <a:solidFill>
          <a:schemeClr val="lt1">
            <a:alpha val="90000"/>
            <a:hueOff val="0"/>
            <a:satOff val="0"/>
            <a:lumOff val="0"/>
            <a:alphaOff val="0"/>
          </a:schemeClr>
        </a:solidFill>
        <a:ln w="25400" cap="flat" cmpd="sng" algn="ctr">
          <a:solidFill>
            <a:schemeClr val="accent2">
              <a:hueOff val="-4320025"/>
              <a:satOff val="-18752"/>
              <a:lumOff val="-1333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622300" rtl="0">
            <a:lnSpc>
              <a:spcPct val="90000"/>
            </a:lnSpc>
            <a:spcBef>
              <a:spcPct val="0"/>
            </a:spcBef>
            <a:spcAft>
              <a:spcPct val="15000"/>
            </a:spcAft>
            <a:buChar char="•"/>
          </a:pPr>
          <a:r>
            <a:rPr lang="en-US" sz="1400" kern="1200" dirty="0">
              <a:latin typeface="Gill Sans MT"/>
            </a:rPr>
            <a:t>Plan into daily timetables</a:t>
          </a:r>
          <a:endParaRPr lang="en-US" sz="1400" kern="1200" dirty="0"/>
        </a:p>
        <a:p>
          <a:pPr marL="114300" lvl="1" indent="-114300" algn="l" defTabSz="622300" rtl="0">
            <a:lnSpc>
              <a:spcPct val="90000"/>
            </a:lnSpc>
            <a:spcBef>
              <a:spcPct val="0"/>
            </a:spcBef>
            <a:spcAft>
              <a:spcPct val="15000"/>
            </a:spcAft>
            <a:buChar char="•"/>
          </a:pPr>
          <a:r>
            <a:rPr lang="en-US" sz="1400" kern="1200" dirty="0"/>
            <a:t>Engage parents and involve them in delivery</a:t>
          </a:r>
        </a:p>
        <a:p>
          <a:pPr marL="114300" lvl="1" indent="-114300" algn="l" defTabSz="622300" rtl="0">
            <a:lnSpc>
              <a:spcPct val="90000"/>
            </a:lnSpc>
            <a:spcBef>
              <a:spcPct val="0"/>
            </a:spcBef>
            <a:spcAft>
              <a:spcPct val="15000"/>
            </a:spcAft>
            <a:buChar char="•"/>
          </a:pPr>
          <a:r>
            <a:rPr lang="en-US" sz="1400" kern="1200" dirty="0"/>
            <a:t>Gather and record progress.</a:t>
          </a:r>
        </a:p>
        <a:p>
          <a:pPr marL="114300" lvl="1" indent="-114300" algn="l" defTabSz="622300" rtl="0">
            <a:lnSpc>
              <a:spcPct val="90000"/>
            </a:lnSpc>
            <a:spcBef>
              <a:spcPct val="0"/>
            </a:spcBef>
            <a:spcAft>
              <a:spcPct val="15000"/>
            </a:spcAft>
            <a:buChar char="•"/>
          </a:pPr>
          <a:r>
            <a:rPr lang="en-US" sz="1400" kern="1200" dirty="0"/>
            <a:t>Adapt as needed</a:t>
          </a:r>
        </a:p>
      </dsp:txBody>
      <dsp:txXfrm>
        <a:off x="4660196" y="1738092"/>
        <a:ext cx="1488151" cy="1933325"/>
      </dsp:txXfrm>
    </dsp:sp>
    <dsp:sp modelId="{117367A9-39BC-4B4F-B027-E9988CD66821}">
      <dsp:nvSpPr>
        <dsp:cNvPr id="0" name=""/>
        <dsp:cNvSpPr/>
      </dsp:nvSpPr>
      <dsp:spPr>
        <a:xfrm>
          <a:off x="5387341" y="2959624"/>
          <a:ext cx="1966882" cy="1966882"/>
        </a:xfrm>
        <a:prstGeom prst="leftCircularArrow">
          <a:avLst>
            <a:gd name="adj1" fmla="val 1981"/>
            <a:gd name="adj2" fmla="val 237218"/>
            <a:gd name="adj3" fmla="val 21170722"/>
            <a:gd name="adj4" fmla="val 6582482"/>
            <a:gd name="adj5" fmla="val 2311"/>
          </a:avLst>
        </a:prstGeom>
        <a:solidFill>
          <a:schemeClr val="accent2">
            <a:hueOff val="-6480037"/>
            <a:satOff val="-28128"/>
            <a:lumOff val="-19999"/>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08DA645-6172-4B29-9711-672E31A3A4E7}">
      <dsp:nvSpPr>
        <dsp:cNvPr id="0" name=""/>
        <dsp:cNvSpPr/>
      </dsp:nvSpPr>
      <dsp:spPr>
        <a:xfrm>
          <a:off x="5060132" y="4429991"/>
          <a:ext cx="1405110" cy="558766"/>
        </a:xfrm>
        <a:prstGeom prst="roundRect">
          <a:avLst>
            <a:gd name="adj" fmla="val 10000"/>
          </a:avLst>
        </a:prstGeom>
        <a:solidFill>
          <a:schemeClr val="accent2">
            <a:hueOff val="-4320025"/>
            <a:satOff val="-18752"/>
            <a:lumOff val="-1333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2865" tIns="41910" rIns="62865" bIns="41910" numCol="1" spcCol="1270" anchor="ctr" anchorCtr="0">
          <a:noAutofit/>
        </a:bodyPr>
        <a:lstStyle/>
        <a:p>
          <a:pPr marL="0" lvl="0" indent="0" algn="ctr" defTabSz="1466850" rtl="0">
            <a:lnSpc>
              <a:spcPct val="90000"/>
            </a:lnSpc>
            <a:spcBef>
              <a:spcPct val="0"/>
            </a:spcBef>
            <a:spcAft>
              <a:spcPct val="35000"/>
            </a:spcAft>
            <a:buNone/>
          </a:pPr>
          <a:r>
            <a:rPr lang="en-US" sz="3300" kern="1200">
              <a:latin typeface="Gill Sans MT"/>
            </a:rPr>
            <a:t>Do </a:t>
          </a:r>
          <a:endParaRPr lang="en-US" sz="3300" kern="1200"/>
        </a:p>
      </dsp:txBody>
      <dsp:txXfrm>
        <a:off x="5076498" y="4446357"/>
        <a:ext cx="1372378" cy="526034"/>
      </dsp:txXfrm>
    </dsp:sp>
    <dsp:sp modelId="{1C2DCB70-991A-47B2-878A-A3837A84E6D2}">
      <dsp:nvSpPr>
        <dsp:cNvPr id="0" name=""/>
        <dsp:cNvSpPr/>
      </dsp:nvSpPr>
      <dsp:spPr>
        <a:xfrm>
          <a:off x="6555817" y="1697510"/>
          <a:ext cx="1580749" cy="2567014"/>
        </a:xfrm>
        <a:prstGeom prst="roundRect">
          <a:avLst>
            <a:gd name="adj" fmla="val 10000"/>
          </a:avLst>
        </a:prstGeom>
        <a:solidFill>
          <a:schemeClr val="lt1">
            <a:alpha val="90000"/>
            <a:hueOff val="0"/>
            <a:satOff val="0"/>
            <a:lumOff val="0"/>
            <a:alphaOff val="0"/>
          </a:schemeClr>
        </a:solidFill>
        <a:ln w="25400" cap="flat" cmpd="sng" algn="ctr">
          <a:solidFill>
            <a:schemeClr val="accent2">
              <a:hueOff val="-6480037"/>
              <a:satOff val="-28128"/>
              <a:lumOff val="-1999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622300" rtl="0">
            <a:lnSpc>
              <a:spcPct val="90000"/>
            </a:lnSpc>
            <a:spcBef>
              <a:spcPct val="0"/>
            </a:spcBef>
            <a:spcAft>
              <a:spcPct val="15000"/>
            </a:spcAft>
            <a:buChar char="•"/>
          </a:pPr>
          <a:r>
            <a:rPr lang="en-US" sz="1400" kern="1200" dirty="0">
              <a:latin typeface="Gill Sans MT"/>
            </a:rPr>
            <a:t>How did it go? </a:t>
          </a:r>
        </a:p>
        <a:p>
          <a:pPr marL="114300" lvl="1" indent="-114300" algn="l" defTabSz="622300" rtl="0">
            <a:lnSpc>
              <a:spcPct val="90000"/>
            </a:lnSpc>
            <a:spcBef>
              <a:spcPct val="0"/>
            </a:spcBef>
            <a:spcAft>
              <a:spcPct val="15000"/>
            </a:spcAft>
            <a:buChar char="•"/>
          </a:pPr>
          <a:r>
            <a:rPr lang="en-US" sz="1400" kern="1200" dirty="0">
              <a:latin typeface="Gill Sans MT"/>
            </a:rPr>
            <a:t>How do you know?</a:t>
          </a:r>
        </a:p>
        <a:p>
          <a:pPr marL="114300" lvl="1" indent="-114300" algn="l" defTabSz="622300" rtl="0">
            <a:lnSpc>
              <a:spcPct val="90000"/>
            </a:lnSpc>
            <a:spcBef>
              <a:spcPct val="0"/>
            </a:spcBef>
            <a:spcAft>
              <a:spcPct val="15000"/>
            </a:spcAft>
            <a:buChar char="•"/>
          </a:pPr>
          <a:r>
            <a:rPr lang="en-US" sz="1400" kern="1200" dirty="0">
              <a:latin typeface="Gill Sans MT"/>
            </a:rPr>
            <a:t>Review meeting? </a:t>
          </a:r>
        </a:p>
        <a:p>
          <a:pPr marL="114300" lvl="1" indent="-114300" algn="l" defTabSz="622300" rtl="0">
            <a:lnSpc>
              <a:spcPct val="90000"/>
            </a:lnSpc>
            <a:spcBef>
              <a:spcPct val="0"/>
            </a:spcBef>
            <a:spcAft>
              <a:spcPct val="15000"/>
            </a:spcAft>
            <a:buChar char="•"/>
          </a:pPr>
          <a:r>
            <a:rPr lang="en-US" sz="1400" kern="1200" dirty="0">
              <a:latin typeface="Gill Sans MT"/>
            </a:rPr>
            <a:t>Who do you invite? </a:t>
          </a:r>
          <a:endParaRPr lang="en-US" sz="1400" kern="1200" dirty="0"/>
        </a:p>
      </dsp:txBody>
      <dsp:txXfrm>
        <a:off x="6602116" y="2293883"/>
        <a:ext cx="1488151" cy="1924341"/>
      </dsp:txXfrm>
    </dsp:sp>
    <dsp:sp modelId="{C6E49F89-5987-46D3-B0E1-4D01D6030357}">
      <dsp:nvSpPr>
        <dsp:cNvPr id="0" name=""/>
        <dsp:cNvSpPr/>
      </dsp:nvSpPr>
      <dsp:spPr>
        <a:xfrm>
          <a:off x="6895657" y="1117456"/>
          <a:ext cx="1405110" cy="558766"/>
        </a:xfrm>
        <a:prstGeom prst="roundRect">
          <a:avLst>
            <a:gd name="adj" fmla="val 10000"/>
          </a:avLst>
        </a:prstGeom>
        <a:solidFill>
          <a:schemeClr val="accent2">
            <a:hueOff val="-6480037"/>
            <a:satOff val="-28128"/>
            <a:lumOff val="-1999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2865" tIns="41910" rIns="62865" bIns="41910" numCol="1" spcCol="1270" anchor="ctr" anchorCtr="0">
          <a:noAutofit/>
        </a:bodyPr>
        <a:lstStyle/>
        <a:p>
          <a:pPr marL="0" lvl="0" indent="0" algn="ctr" defTabSz="1466850">
            <a:lnSpc>
              <a:spcPct val="90000"/>
            </a:lnSpc>
            <a:spcBef>
              <a:spcPct val="0"/>
            </a:spcBef>
            <a:spcAft>
              <a:spcPct val="35000"/>
            </a:spcAft>
            <a:buNone/>
          </a:pPr>
          <a:r>
            <a:rPr lang="en-US" sz="3300" kern="1200" dirty="0">
              <a:latin typeface="Gill Sans MT"/>
            </a:rPr>
            <a:t>Review</a:t>
          </a:r>
        </a:p>
      </dsp:txBody>
      <dsp:txXfrm>
        <a:off x="6912023" y="1133822"/>
        <a:ext cx="1372378" cy="52603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B1D8C8-74E0-4CEA-86BE-DEF081629226}">
      <dsp:nvSpPr>
        <dsp:cNvPr id="0" name=""/>
        <dsp:cNvSpPr/>
      </dsp:nvSpPr>
      <dsp:spPr>
        <a:xfrm rot="16200000">
          <a:off x="-1577482" y="2392659"/>
          <a:ext cx="3637374" cy="3813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336290" bIns="0" numCol="1" spcCol="1270" anchor="t" anchorCtr="0">
          <a:noAutofit/>
        </a:bodyPr>
        <a:lstStyle/>
        <a:p>
          <a:pPr marL="0" lvl="0" indent="0" algn="r" defTabSz="1244600">
            <a:lnSpc>
              <a:spcPct val="90000"/>
            </a:lnSpc>
            <a:spcBef>
              <a:spcPct val="0"/>
            </a:spcBef>
            <a:spcAft>
              <a:spcPct val="35000"/>
            </a:spcAft>
            <a:buNone/>
          </a:pPr>
          <a:r>
            <a:rPr lang="en-US" sz="2800" kern="1200"/>
            <a:t>Areas of Provision</a:t>
          </a:r>
          <a:endParaRPr lang="en-GB" sz="2800" kern="1200"/>
        </a:p>
      </dsp:txBody>
      <dsp:txXfrm>
        <a:off x="-1577482" y="2392659"/>
        <a:ext cx="3637374" cy="381305"/>
      </dsp:txXfrm>
    </dsp:sp>
    <dsp:sp modelId="{AA409E78-41F8-492B-9DD0-E8A27133E6FC}">
      <dsp:nvSpPr>
        <dsp:cNvPr id="0" name=""/>
        <dsp:cNvSpPr/>
      </dsp:nvSpPr>
      <dsp:spPr>
        <a:xfrm>
          <a:off x="431857" y="764624"/>
          <a:ext cx="1899306" cy="3637374"/>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336290" rIns="113792" bIns="113792" numCol="1" spcCol="1270" anchor="t" anchorCtr="0">
          <a:noAutofit/>
        </a:bodyPr>
        <a:lstStyle/>
        <a:p>
          <a:pPr marL="171450" lvl="1" indent="-171450" algn="l" defTabSz="711200">
            <a:lnSpc>
              <a:spcPct val="90000"/>
            </a:lnSpc>
            <a:spcBef>
              <a:spcPct val="0"/>
            </a:spcBef>
            <a:spcAft>
              <a:spcPct val="15000"/>
            </a:spcAft>
            <a:buChar char="•"/>
          </a:pPr>
          <a:r>
            <a:rPr lang="en-US" sz="1600" kern="1200" dirty="0"/>
            <a:t>Teaching the children where they are playing or accessing provision.</a:t>
          </a:r>
          <a:endParaRPr lang="en-GB" sz="1600" kern="1200" dirty="0"/>
        </a:p>
        <a:p>
          <a:pPr marL="171450" lvl="1" indent="-171450" algn="l" defTabSz="711200">
            <a:lnSpc>
              <a:spcPct val="90000"/>
            </a:lnSpc>
            <a:spcBef>
              <a:spcPct val="0"/>
            </a:spcBef>
            <a:spcAft>
              <a:spcPct val="15000"/>
            </a:spcAft>
            <a:buChar char="•"/>
          </a:pPr>
          <a:r>
            <a:rPr lang="en-US" sz="1600" kern="1200" dirty="0"/>
            <a:t>Interests led (if they like dinosaurs use dinosaurs </a:t>
          </a:r>
          <a:r>
            <a:rPr lang="en-US" sz="1600" kern="1200" dirty="0" err="1"/>
            <a:t>etc</a:t>
          </a:r>
          <a:r>
            <a:rPr lang="en-US" sz="1600" kern="1200" dirty="0"/>
            <a:t>)</a:t>
          </a:r>
          <a:endParaRPr lang="en-GB" sz="1600" kern="1200" dirty="0"/>
        </a:p>
        <a:p>
          <a:pPr marL="171450" lvl="1" indent="-171450" algn="l" defTabSz="711200">
            <a:lnSpc>
              <a:spcPct val="90000"/>
            </a:lnSpc>
            <a:spcBef>
              <a:spcPct val="0"/>
            </a:spcBef>
            <a:spcAft>
              <a:spcPct val="15000"/>
            </a:spcAft>
            <a:buChar char="•"/>
          </a:pPr>
          <a:r>
            <a:rPr lang="en-US" sz="1600" kern="1200" dirty="0"/>
            <a:t>May then be able to involve their peers as well...encouraging social communication</a:t>
          </a:r>
          <a:r>
            <a:rPr lang="en-US" sz="1800" kern="1200" dirty="0"/>
            <a:t>. </a:t>
          </a:r>
          <a:endParaRPr lang="en-GB" sz="1800" kern="1200" dirty="0"/>
        </a:p>
        <a:p>
          <a:pPr marL="171450" lvl="1" indent="-171450" algn="l" defTabSz="800100">
            <a:lnSpc>
              <a:spcPct val="90000"/>
            </a:lnSpc>
            <a:spcBef>
              <a:spcPct val="0"/>
            </a:spcBef>
            <a:spcAft>
              <a:spcPct val="15000"/>
            </a:spcAft>
            <a:buChar char="•"/>
          </a:pPr>
          <a:endParaRPr lang="en-GB" sz="1800" kern="1200" dirty="0"/>
        </a:p>
      </dsp:txBody>
      <dsp:txXfrm>
        <a:off x="431857" y="764624"/>
        <a:ext cx="1899306" cy="3637374"/>
      </dsp:txXfrm>
    </dsp:sp>
    <dsp:sp modelId="{7B30833B-7EFA-43F9-A40F-E544D292ED37}">
      <dsp:nvSpPr>
        <dsp:cNvPr id="0" name=""/>
        <dsp:cNvSpPr/>
      </dsp:nvSpPr>
      <dsp:spPr>
        <a:xfrm>
          <a:off x="50552" y="261301"/>
          <a:ext cx="762611" cy="762611"/>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25000" r="-2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5140AC1-55A3-4CCA-8088-886D9CAAAFEF}">
      <dsp:nvSpPr>
        <dsp:cNvPr id="0" name=""/>
        <dsp:cNvSpPr/>
      </dsp:nvSpPr>
      <dsp:spPr>
        <a:xfrm rot="16200000">
          <a:off x="1191099" y="2392659"/>
          <a:ext cx="3637374" cy="3813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336290" bIns="0" numCol="1" spcCol="1270" anchor="t" anchorCtr="0">
          <a:noAutofit/>
        </a:bodyPr>
        <a:lstStyle/>
        <a:p>
          <a:pPr marL="0" lvl="0" indent="0" algn="r" defTabSz="1244600">
            <a:lnSpc>
              <a:spcPct val="90000"/>
            </a:lnSpc>
            <a:spcBef>
              <a:spcPct val="0"/>
            </a:spcBef>
            <a:spcAft>
              <a:spcPct val="35000"/>
            </a:spcAft>
            <a:buNone/>
          </a:pPr>
          <a:r>
            <a:rPr lang="en-US" sz="2800" kern="1200" dirty="0"/>
            <a:t>Group Work</a:t>
          </a:r>
          <a:endParaRPr lang="en-GB" sz="2800" kern="1200" dirty="0"/>
        </a:p>
      </dsp:txBody>
      <dsp:txXfrm>
        <a:off x="1191099" y="2392659"/>
        <a:ext cx="3637374" cy="381305"/>
      </dsp:txXfrm>
    </dsp:sp>
    <dsp:sp modelId="{B6159875-F3C3-443C-81FD-BB99B3EFFAE2}">
      <dsp:nvSpPr>
        <dsp:cNvPr id="0" name=""/>
        <dsp:cNvSpPr/>
      </dsp:nvSpPr>
      <dsp:spPr>
        <a:xfrm>
          <a:off x="3200439" y="764624"/>
          <a:ext cx="1899306" cy="3637374"/>
        </a:xfrm>
        <a:prstGeom prst="rect">
          <a:avLst/>
        </a:prstGeom>
        <a:solidFill>
          <a:schemeClr val="accent2">
            <a:hueOff val="-3240018"/>
            <a:satOff val="-14064"/>
            <a:lumOff val="-1000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336290" rIns="128016" bIns="128016" numCol="1" spcCol="1270" anchor="t" anchorCtr="0">
          <a:noAutofit/>
        </a:bodyPr>
        <a:lstStyle/>
        <a:p>
          <a:pPr marL="171450" lvl="1" indent="-171450" algn="l" defTabSz="800100">
            <a:lnSpc>
              <a:spcPct val="90000"/>
            </a:lnSpc>
            <a:spcBef>
              <a:spcPct val="0"/>
            </a:spcBef>
            <a:spcAft>
              <a:spcPct val="15000"/>
            </a:spcAft>
            <a:buChar char="•"/>
          </a:pPr>
          <a:r>
            <a:rPr lang="en-US" sz="1800" kern="1200" dirty="0"/>
            <a:t>Teaching as part of a small group…shared learning needs or outcomes.</a:t>
          </a:r>
          <a:endParaRPr lang="en-GB" sz="1800" kern="1200" dirty="0"/>
        </a:p>
        <a:p>
          <a:pPr marL="171450" lvl="1" indent="-171450" algn="l" defTabSz="800100">
            <a:lnSpc>
              <a:spcPct val="90000"/>
            </a:lnSpc>
            <a:spcBef>
              <a:spcPct val="0"/>
            </a:spcBef>
            <a:spcAft>
              <a:spcPct val="15000"/>
            </a:spcAft>
            <a:buChar char="•"/>
          </a:pPr>
          <a:r>
            <a:rPr lang="en-US" sz="1800" kern="1200" dirty="0"/>
            <a:t>Part of a specific intervention.</a:t>
          </a:r>
          <a:endParaRPr lang="en-GB" sz="1800" kern="1200" dirty="0"/>
        </a:p>
        <a:p>
          <a:pPr marL="171450" lvl="1" indent="-171450" algn="l" defTabSz="800100">
            <a:lnSpc>
              <a:spcPct val="90000"/>
            </a:lnSpc>
            <a:spcBef>
              <a:spcPct val="0"/>
            </a:spcBef>
            <a:spcAft>
              <a:spcPct val="15000"/>
            </a:spcAft>
            <a:buChar char="•"/>
          </a:pPr>
          <a:r>
            <a:rPr lang="en-US" sz="1800" kern="1200" dirty="0"/>
            <a:t>May need to teach this in an area away from main setting. </a:t>
          </a:r>
          <a:endParaRPr lang="en-GB" sz="1800" kern="1200" dirty="0"/>
        </a:p>
      </dsp:txBody>
      <dsp:txXfrm>
        <a:off x="3200439" y="764624"/>
        <a:ext cx="1899306" cy="3637374"/>
      </dsp:txXfrm>
    </dsp:sp>
    <dsp:sp modelId="{5D56C193-BF18-4267-A769-99B9D9912C3B}">
      <dsp:nvSpPr>
        <dsp:cNvPr id="0" name=""/>
        <dsp:cNvSpPr/>
      </dsp:nvSpPr>
      <dsp:spPr>
        <a:xfrm>
          <a:off x="2819134" y="261301"/>
          <a:ext cx="762611" cy="762611"/>
        </a:xfrm>
        <a:prstGeom prst="rect">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25000" r="-2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882F997-4BB3-46FA-AACA-FECF31769600}">
      <dsp:nvSpPr>
        <dsp:cNvPr id="0" name=""/>
        <dsp:cNvSpPr/>
      </dsp:nvSpPr>
      <dsp:spPr>
        <a:xfrm rot="16200000">
          <a:off x="3959681" y="2392659"/>
          <a:ext cx="3637374" cy="3813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336290" bIns="0" numCol="1" spcCol="1270" anchor="t" anchorCtr="0">
          <a:noAutofit/>
        </a:bodyPr>
        <a:lstStyle/>
        <a:p>
          <a:pPr marL="0" lvl="0" indent="0" algn="r" defTabSz="1244600">
            <a:lnSpc>
              <a:spcPct val="90000"/>
            </a:lnSpc>
            <a:spcBef>
              <a:spcPct val="0"/>
            </a:spcBef>
            <a:spcAft>
              <a:spcPct val="35000"/>
            </a:spcAft>
            <a:buNone/>
          </a:pPr>
          <a:r>
            <a:rPr lang="en-US" sz="2800" kern="1200"/>
            <a:t>1:1</a:t>
          </a:r>
          <a:endParaRPr lang="en-GB" sz="2800" kern="1200"/>
        </a:p>
      </dsp:txBody>
      <dsp:txXfrm>
        <a:off x="3959681" y="2392659"/>
        <a:ext cx="3637374" cy="381305"/>
      </dsp:txXfrm>
    </dsp:sp>
    <dsp:sp modelId="{0F80EFA3-1AB5-457B-9ADB-0708420B5AF9}">
      <dsp:nvSpPr>
        <dsp:cNvPr id="0" name=""/>
        <dsp:cNvSpPr/>
      </dsp:nvSpPr>
      <dsp:spPr>
        <a:xfrm>
          <a:off x="5969021" y="764624"/>
          <a:ext cx="1899306" cy="3637374"/>
        </a:xfrm>
        <a:prstGeom prst="rect">
          <a:avLst/>
        </a:prstGeom>
        <a:solidFill>
          <a:schemeClr val="accent2">
            <a:hueOff val="-6480037"/>
            <a:satOff val="-28128"/>
            <a:lumOff val="-1999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336290" rIns="156464" bIns="156464" numCol="1" spcCol="1270" anchor="t" anchorCtr="0">
          <a:noAutofit/>
        </a:bodyPr>
        <a:lstStyle/>
        <a:p>
          <a:pPr marL="171450" lvl="1" indent="-171450" algn="l" defTabSz="755650">
            <a:lnSpc>
              <a:spcPct val="90000"/>
            </a:lnSpc>
            <a:spcBef>
              <a:spcPct val="0"/>
            </a:spcBef>
            <a:spcAft>
              <a:spcPct val="15000"/>
            </a:spcAft>
            <a:buChar char="•"/>
          </a:pPr>
          <a:r>
            <a:rPr lang="en-US" sz="1700" kern="1200" dirty="0"/>
            <a:t>Specific work on learning outcomes.</a:t>
          </a:r>
          <a:endParaRPr lang="en-GB" sz="1700" kern="1200" dirty="0"/>
        </a:p>
        <a:p>
          <a:pPr marL="171450" lvl="1" indent="-171450" algn="l" defTabSz="755650">
            <a:lnSpc>
              <a:spcPct val="90000"/>
            </a:lnSpc>
            <a:spcBef>
              <a:spcPct val="0"/>
            </a:spcBef>
            <a:spcAft>
              <a:spcPct val="15000"/>
            </a:spcAft>
            <a:buChar char="•"/>
          </a:pPr>
          <a:r>
            <a:rPr lang="en-US" sz="1700" kern="1200" dirty="0"/>
            <a:t>SALT targets</a:t>
          </a:r>
          <a:endParaRPr lang="en-GB" sz="1700" kern="1200" dirty="0"/>
        </a:p>
        <a:p>
          <a:pPr marL="171450" lvl="1" indent="-171450" algn="l" defTabSz="755650">
            <a:lnSpc>
              <a:spcPct val="90000"/>
            </a:lnSpc>
            <a:spcBef>
              <a:spcPct val="0"/>
            </a:spcBef>
            <a:spcAft>
              <a:spcPct val="15000"/>
            </a:spcAft>
            <a:buChar char="•"/>
          </a:pPr>
          <a:r>
            <a:rPr lang="en-US" sz="1700" kern="1200" dirty="0"/>
            <a:t>Communication and Interaction etc. Depending on MSP/EHCP outcomes. </a:t>
          </a:r>
          <a:endParaRPr lang="en-GB" sz="1700" kern="1200" dirty="0"/>
        </a:p>
      </dsp:txBody>
      <dsp:txXfrm>
        <a:off x="5969021" y="764624"/>
        <a:ext cx="1899306" cy="3637374"/>
      </dsp:txXfrm>
    </dsp:sp>
    <dsp:sp modelId="{EEFF9A19-4470-4BC4-A458-39334F5E8A23}">
      <dsp:nvSpPr>
        <dsp:cNvPr id="0" name=""/>
        <dsp:cNvSpPr/>
      </dsp:nvSpPr>
      <dsp:spPr>
        <a:xfrm>
          <a:off x="5587715" y="261301"/>
          <a:ext cx="762611" cy="762611"/>
        </a:xfrm>
        <a:prstGeom prst="rect">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25000" r="-2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C66D36-F469-4230-8CE6-B5E6D52D75C8}">
      <dsp:nvSpPr>
        <dsp:cNvPr id="0" name=""/>
        <dsp:cNvSpPr/>
      </dsp:nvSpPr>
      <dsp:spPr>
        <a:xfrm>
          <a:off x="0" y="610561"/>
          <a:ext cx="8700117" cy="814082"/>
        </a:xfrm>
        <a:prstGeom prst="notched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685ED91-6BC1-48D5-8BF4-2F63ED6ACFA6}">
      <dsp:nvSpPr>
        <dsp:cNvPr id="0" name=""/>
        <dsp:cNvSpPr/>
      </dsp:nvSpPr>
      <dsp:spPr>
        <a:xfrm>
          <a:off x="3440" y="0"/>
          <a:ext cx="1504466" cy="8140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b" anchorCtr="0">
          <a:noAutofit/>
        </a:bodyPr>
        <a:lstStyle/>
        <a:p>
          <a:pPr marL="0" lvl="0" indent="0" algn="ctr" defTabSz="800100">
            <a:lnSpc>
              <a:spcPct val="90000"/>
            </a:lnSpc>
            <a:spcBef>
              <a:spcPct val="0"/>
            </a:spcBef>
            <a:spcAft>
              <a:spcPct val="35000"/>
            </a:spcAft>
            <a:buNone/>
          </a:pPr>
          <a:r>
            <a:rPr lang="en-US" sz="1800" kern="1200" dirty="0"/>
            <a:t>Specific</a:t>
          </a:r>
          <a:endParaRPr lang="en-GB" sz="1800" kern="1200" dirty="0"/>
        </a:p>
      </dsp:txBody>
      <dsp:txXfrm>
        <a:off x="3440" y="0"/>
        <a:ext cx="1504466" cy="814082"/>
      </dsp:txXfrm>
    </dsp:sp>
    <dsp:sp modelId="{ABAC742B-57B5-4969-9A7E-F02BECD9254C}">
      <dsp:nvSpPr>
        <dsp:cNvPr id="0" name=""/>
        <dsp:cNvSpPr/>
      </dsp:nvSpPr>
      <dsp:spPr>
        <a:xfrm>
          <a:off x="653913" y="915842"/>
          <a:ext cx="203520" cy="203520"/>
        </a:xfrm>
        <a:prstGeom prst="ellips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C2DF54C-02ED-4BFE-A3EC-0E37216CA5DC}">
      <dsp:nvSpPr>
        <dsp:cNvPr id="0" name=""/>
        <dsp:cNvSpPr/>
      </dsp:nvSpPr>
      <dsp:spPr>
        <a:xfrm>
          <a:off x="1583130" y="1221123"/>
          <a:ext cx="1504466" cy="8140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t" anchorCtr="0">
          <a:noAutofit/>
        </a:bodyPr>
        <a:lstStyle/>
        <a:p>
          <a:pPr marL="0" lvl="0" indent="0" algn="ctr" defTabSz="800100">
            <a:lnSpc>
              <a:spcPct val="90000"/>
            </a:lnSpc>
            <a:spcBef>
              <a:spcPct val="0"/>
            </a:spcBef>
            <a:spcAft>
              <a:spcPct val="35000"/>
            </a:spcAft>
            <a:buNone/>
          </a:pPr>
          <a:r>
            <a:rPr lang="en-US" sz="1800" b="1" kern="1200"/>
            <a:t>Measurable</a:t>
          </a:r>
          <a:endParaRPr lang="en-GB" sz="1800" kern="1200"/>
        </a:p>
      </dsp:txBody>
      <dsp:txXfrm>
        <a:off x="1583130" y="1221123"/>
        <a:ext cx="1504466" cy="814082"/>
      </dsp:txXfrm>
    </dsp:sp>
    <dsp:sp modelId="{6672FAB2-F32B-47C8-B8C4-F562045B370C}">
      <dsp:nvSpPr>
        <dsp:cNvPr id="0" name=""/>
        <dsp:cNvSpPr/>
      </dsp:nvSpPr>
      <dsp:spPr>
        <a:xfrm>
          <a:off x="2233603" y="915842"/>
          <a:ext cx="203520" cy="203520"/>
        </a:xfrm>
        <a:prstGeom prst="ellipse">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49FBAE6-E854-40DA-9837-F182EDA91780}">
      <dsp:nvSpPr>
        <dsp:cNvPr id="0" name=""/>
        <dsp:cNvSpPr/>
      </dsp:nvSpPr>
      <dsp:spPr>
        <a:xfrm>
          <a:off x="3162819" y="0"/>
          <a:ext cx="1504466" cy="8140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b" anchorCtr="0">
          <a:noAutofit/>
        </a:bodyPr>
        <a:lstStyle/>
        <a:p>
          <a:pPr marL="0" lvl="0" indent="0" algn="ctr" defTabSz="800100">
            <a:lnSpc>
              <a:spcPct val="90000"/>
            </a:lnSpc>
            <a:spcBef>
              <a:spcPct val="0"/>
            </a:spcBef>
            <a:spcAft>
              <a:spcPct val="35000"/>
            </a:spcAft>
            <a:buNone/>
          </a:pPr>
          <a:r>
            <a:rPr lang="en-US" sz="1800" kern="1200"/>
            <a:t>Achievable</a:t>
          </a:r>
          <a:endParaRPr lang="en-GB" sz="1800" kern="1200"/>
        </a:p>
      </dsp:txBody>
      <dsp:txXfrm>
        <a:off x="3162819" y="0"/>
        <a:ext cx="1504466" cy="814082"/>
      </dsp:txXfrm>
    </dsp:sp>
    <dsp:sp modelId="{B62D6547-65C3-4456-9981-B4106908FD3F}">
      <dsp:nvSpPr>
        <dsp:cNvPr id="0" name=""/>
        <dsp:cNvSpPr/>
      </dsp:nvSpPr>
      <dsp:spPr>
        <a:xfrm>
          <a:off x="3813292" y="915842"/>
          <a:ext cx="203520" cy="203520"/>
        </a:xfrm>
        <a:prstGeom prst="ellipse">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3A74691-0634-4B0B-8D9F-FD59589757C9}">
      <dsp:nvSpPr>
        <dsp:cNvPr id="0" name=""/>
        <dsp:cNvSpPr/>
      </dsp:nvSpPr>
      <dsp:spPr>
        <a:xfrm>
          <a:off x="4742508" y="1221123"/>
          <a:ext cx="1504466" cy="8140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t" anchorCtr="0">
          <a:noAutofit/>
        </a:bodyPr>
        <a:lstStyle/>
        <a:p>
          <a:pPr marL="0" lvl="0" indent="0" algn="ctr" defTabSz="800100">
            <a:lnSpc>
              <a:spcPct val="90000"/>
            </a:lnSpc>
            <a:spcBef>
              <a:spcPct val="0"/>
            </a:spcBef>
            <a:spcAft>
              <a:spcPct val="35000"/>
            </a:spcAft>
            <a:buNone/>
          </a:pPr>
          <a:r>
            <a:rPr lang="en-US" sz="1800" kern="1200"/>
            <a:t>Realistic</a:t>
          </a:r>
          <a:endParaRPr lang="en-GB" sz="1800" kern="1200"/>
        </a:p>
      </dsp:txBody>
      <dsp:txXfrm>
        <a:off x="4742508" y="1221123"/>
        <a:ext cx="1504466" cy="814082"/>
      </dsp:txXfrm>
    </dsp:sp>
    <dsp:sp modelId="{A6F176ED-0F4D-4ABB-B048-EC385171C770}">
      <dsp:nvSpPr>
        <dsp:cNvPr id="0" name=""/>
        <dsp:cNvSpPr/>
      </dsp:nvSpPr>
      <dsp:spPr>
        <a:xfrm>
          <a:off x="5392981" y="915842"/>
          <a:ext cx="203520" cy="203520"/>
        </a:xfrm>
        <a:prstGeom prst="ellipse">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EB9DDC5-C906-45C9-9260-4C344DD38B0D}">
      <dsp:nvSpPr>
        <dsp:cNvPr id="0" name=""/>
        <dsp:cNvSpPr/>
      </dsp:nvSpPr>
      <dsp:spPr>
        <a:xfrm>
          <a:off x="6322198" y="0"/>
          <a:ext cx="1504466" cy="8140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b" anchorCtr="0">
          <a:noAutofit/>
        </a:bodyPr>
        <a:lstStyle/>
        <a:p>
          <a:pPr marL="0" lvl="0" indent="0" algn="ctr" defTabSz="800100">
            <a:lnSpc>
              <a:spcPct val="90000"/>
            </a:lnSpc>
            <a:spcBef>
              <a:spcPct val="0"/>
            </a:spcBef>
            <a:spcAft>
              <a:spcPct val="35000"/>
            </a:spcAft>
            <a:buNone/>
          </a:pPr>
          <a:r>
            <a:rPr lang="en-US" sz="1800" kern="1200"/>
            <a:t>Time bound</a:t>
          </a:r>
          <a:endParaRPr lang="en-GB" sz="1800" kern="1200"/>
        </a:p>
      </dsp:txBody>
      <dsp:txXfrm>
        <a:off x="6322198" y="0"/>
        <a:ext cx="1504466" cy="814082"/>
      </dsp:txXfrm>
    </dsp:sp>
    <dsp:sp modelId="{E2271DB4-0D13-472A-8713-3CE733CBBD86}">
      <dsp:nvSpPr>
        <dsp:cNvPr id="0" name=""/>
        <dsp:cNvSpPr/>
      </dsp:nvSpPr>
      <dsp:spPr>
        <a:xfrm>
          <a:off x="6972671" y="915842"/>
          <a:ext cx="203520" cy="203520"/>
        </a:xfrm>
        <a:prstGeom prst="ellipse">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97C27F-362C-43D8-86D4-851A8D066794}">
      <dsp:nvSpPr>
        <dsp:cNvPr id="0" name=""/>
        <dsp:cNvSpPr/>
      </dsp:nvSpPr>
      <dsp:spPr>
        <a:xfrm>
          <a:off x="4030394" y="2356834"/>
          <a:ext cx="2851533" cy="494894"/>
        </a:xfrm>
        <a:custGeom>
          <a:avLst/>
          <a:gdLst/>
          <a:ahLst/>
          <a:cxnLst/>
          <a:rect l="0" t="0" r="0" b="0"/>
          <a:pathLst>
            <a:path>
              <a:moveTo>
                <a:pt x="0" y="0"/>
              </a:moveTo>
              <a:lnTo>
                <a:pt x="0" y="247447"/>
              </a:lnTo>
              <a:lnTo>
                <a:pt x="2851533" y="247447"/>
              </a:lnTo>
              <a:lnTo>
                <a:pt x="2851533" y="494894"/>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2D37567-B429-4121-999F-E0AF64AA26DE}">
      <dsp:nvSpPr>
        <dsp:cNvPr id="0" name=""/>
        <dsp:cNvSpPr/>
      </dsp:nvSpPr>
      <dsp:spPr>
        <a:xfrm>
          <a:off x="3984674" y="2356834"/>
          <a:ext cx="91440" cy="494894"/>
        </a:xfrm>
        <a:custGeom>
          <a:avLst/>
          <a:gdLst/>
          <a:ahLst/>
          <a:cxnLst/>
          <a:rect l="0" t="0" r="0" b="0"/>
          <a:pathLst>
            <a:path>
              <a:moveTo>
                <a:pt x="45720" y="0"/>
              </a:moveTo>
              <a:lnTo>
                <a:pt x="45720" y="494894"/>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063AD14-BD5F-40B2-BEA7-959B66961470}">
      <dsp:nvSpPr>
        <dsp:cNvPr id="0" name=""/>
        <dsp:cNvSpPr/>
      </dsp:nvSpPr>
      <dsp:spPr>
        <a:xfrm>
          <a:off x="1178860" y="2356834"/>
          <a:ext cx="2851533" cy="494894"/>
        </a:xfrm>
        <a:custGeom>
          <a:avLst/>
          <a:gdLst/>
          <a:ahLst/>
          <a:cxnLst/>
          <a:rect l="0" t="0" r="0" b="0"/>
          <a:pathLst>
            <a:path>
              <a:moveTo>
                <a:pt x="2851533" y="0"/>
              </a:moveTo>
              <a:lnTo>
                <a:pt x="2851533" y="247447"/>
              </a:lnTo>
              <a:lnTo>
                <a:pt x="0" y="247447"/>
              </a:lnTo>
              <a:lnTo>
                <a:pt x="0" y="494894"/>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37A305F-7660-4999-B659-0BEA39603DC2}">
      <dsp:nvSpPr>
        <dsp:cNvPr id="0" name=""/>
        <dsp:cNvSpPr/>
      </dsp:nvSpPr>
      <dsp:spPr>
        <a:xfrm>
          <a:off x="2852074" y="1178515"/>
          <a:ext cx="2356639" cy="117831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endParaRPr lang="en-GB" sz="3100" kern="1200" dirty="0"/>
        </a:p>
      </dsp:txBody>
      <dsp:txXfrm>
        <a:off x="2852074" y="1178515"/>
        <a:ext cx="2356639" cy="1178319"/>
      </dsp:txXfrm>
    </dsp:sp>
    <dsp:sp modelId="{8CA28D0D-AD64-470D-AB61-4036E1BAD7D1}">
      <dsp:nvSpPr>
        <dsp:cNvPr id="0" name=""/>
        <dsp:cNvSpPr/>
      </dsp:nvSpPr>
      <dsp:spPr>
        <a:xfrm>
          <a:off x="541" y="2851729"/>
          <a:ext cx="2356639" cy="1178319"/>
        </a:xfrm>
        <a:prstGeom prst="rect">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en-GB" sz="3100" kern="1200" dirty="0"/>
            <a:t>A.O.P. / Whole Setting</a:t>
          </a:r>
        </a:p>
      </dsp:txBody>
      <dsp:txXfrm>
        <a:off x="541" y="2851729"/>
        <a:ext cx="2356639" cy="1178319"/>
      </dsp:txXfrm>
    </dsp:sp>
    <dsp:sp modelId="{A59F8066-4D12-4307-838F-6E2DF8BAFF33}">
      <dsp:nvSpPr>
        <dsp:cNvPr id="0" name=""/>
        <dsp:cNvSpPr/>
      </dsp:nvSpPr>
      <dsp:spPr>
        <a:xfrm>
          <a:off x="2852074" y="2851729"/>
          <a:ext cx="2356639" cy="1178319"/>
        </a:xfrm>
        <a:prstGeom prst="rect">
          <a:avLst/>
        </a:prstGeom>
        <a:solidFill>
          <a:schemeClr val="accent3">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en-GB" sz="3100" kern="1200" dirty="0"/>
            <a:t>Group Work</a:t>
          </a:r>
        </a:p>
      </dsp:txBody>
      <dsp:txXfrm>
        <a:off x="2852074" y="2851729"/>
        <a:ext cx="2356639" cy="1178319"/>
      </dsp:txXfrm>
    </dsp:sp>
    <dsp:sp modelId="{55DCFFBE-7335-4FDB-8D82-B36AF22E4B3E}">
      <dsp:nvSpPr>
        <dsp:cNvPr id="0" name=""/>
        <dsp:cNvSpPr/>
      </dsp:nvSpPr>
      <dsp:spPr>
        <a:xfrm>
          <a:off x="5703607" y="2851729"/>
          <a:ext cx="2356639" cy="1178319"/>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en-GB" sz="3100" kern="1200" dirty="0"/>
            <a:t>1:1</a:t>
          </a:r>
        </a:p>
      </dsp:txBody>
      <dsp:txXfrm>
        <a:off x="5703607" y="2851729"/>
        <a:ext cx="2356639" cy="1178319"/>
      </dsp:txXfrm>
    </dsp:sp>
  </dsp:spTree>
</dsp:drawing>
</file>

<file path=ppt/diagrams/layout1.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List2">
  <dgm:title val=""/>
  <dgm:desc val=""/>
  <dgm:catLst>
    <dgm:cat type="list" pri="6000"/>
    <dgm:cat type="relationship" pri="16000"/>
    <dgm:cat type="picture" pri="29000"/>
    <dgm:cat type="pictureconvert" pri="2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dgm:varLst>
    <dgm:choose name="Name0">
      <dgm:if name="Name1" func="var" arg="dir" op="equ" val="norm">
        <dgm:alg type="lin">
          <dgm:param type="linDir" val="fromL"/>
          <dgm:param type="nodeVertAlign" val="t"/>
        </dgm:alg>
      </dgm:if>
      <dgm:else name="Name2">
        <dgm:alg type="lin">
          <dgm:param type="linDir" val="fromR"/>
          <dgm:param type="nodeVertAlign" val="t"/>
        </dgm:alg>
      </dgm:else>
    </dgm:choose>
    <dgm:shape xmlns:r="http://schemas.openxmlformats.org/officeDocument/2006/relationships" r:blip="">
      <dgm:adjLst/>
    </dgm:shape>
    <dgm:presOf/>
    <dgm:constrLst>
      <dgm:constr type="w" for="ch" forName="compositeNode" refType="w"/>
      <dgm:constr type="h" for="ch" forName="compositeNode" refType="h"/>
      <dgm:constr type="w" for="ch" forName="sibTrans" refType="w" refFor="ch" refForName="compositeNode" op="equ" fact="0.2"/>
      <dgm:constr type="h" for="des" forName="childNode" op="equ"/>
      <dgm:constr type="w" for="des" forName="childNode" op="equ"/>
      <dgm:constr type="w" for="des" forName="parentNode" op="equ"/>
      <dgm:constr type="h" for="des" forName="image" op="equ"/>
      <dgm:constr type="w" for="des" forName="image" op="equ"/>
      <dgm:constr type="primFontSz" for="des" forName="parentNode" op="equ" val="65"/>
      <dgm:constr type="primFontSz" for="des" forName="childNode" op="equ" val="65"/>
    </dgm:constrLst>
    <dgm:ruleLst/>
    <dgm:forEach name="Name3" axis="ch" ptType="node">
      <dgm:layoutNode name="compositeNode">
        <dgm:varLst>
          <dgm:bulletEnabled val="1"/>
        </dgm:varLst>
        <dgm:alg type="composite"/>
        <dgm:presOf/>
        <dgm:choose name="Name4">
          <dgm:if name="Name5" func="var" arg="dir" op="equ" val="norm">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l" for="ch" forName="image"/>
              <dgm:constr type="w" for="ch" forName="childNode" refType="w" fact="0.85"/>
              <dgm:constr type="h" for="ch" forName="childNode" refType="h" fact="0.78"/>
              <dgm:constr type="t" for="ch" forName="childNode" refType="h" refFor="ch" refForName="image" fact="0.66"/>
              <dgm:constr type="l"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l" for="ch" forName="parentNode"/>
              <dgm:constr type="r" for="ch" forName="parentNode" refType="l" refFor="ch" refForName="childNode"/>
              <dgm:constr type="rMarg" for="ch" forName="parentNode" refType="w" refFor="ch" refForName="image" fact="1.25"/>
            </dgm:constrLst>
          </dgm:if>
          <dgm:else name="Name6">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r" for="ch" forName="image" refType="w"/>
              <dgm:constr type="w" for="ch" forName="childNode" refType="w" fact="0.85"/>
              <dgm:constr type="h" for="ch" forName="childNode" refType="h" fact="0.78"/>
              <dgm:constr type="t" for="ch" forName="childNode" refType="h" refFor="ch" refForName="image" fact="0.66"/>
              <dgm:constr type="r" for="ch" forName="childNode" refType="w"/>
              <dgm:constr type="rOff"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r" for="ch" forName="parentNode" refType="w"/>
              <dgm:constr type="l" for="ch" forName="parentNode" refType="r" refFor="ch" refForName="childNode"/>
              <dgm:constr type="lOff" for="ch" forName="parentNode" refType="rOff" refFor="ch" refForName="childNode"/>
              <dgm:constr type="lMarg" for="ch" forName="parentNode" refType="w" refFor="ch" refForName="image" fact="1.25"/>
            </dgm:constrLst>
          </dgm:else>
        </dgm:choose>
        <dgm:ruleLst>
          <dgm:rule type="w" for="ch" forName="childNode" val="NaN" fact="0.4" max="NaN"/>
          <dgm:rule type="h" for="ch" forName="childNode" val="NaN" fact="0.5" max="NaN"/>
        </dgm:ruleLst>
        <dgm:layoutNode name="image" styleLbl="fgImgPlace1">
          <dgm:alg type="sp"/>
          <dgm:shape xmlns:r="http://schemas.openxmlformats.org/officeDocument/2006/relationships" type="rect" r:blip="" zOrderOff="4" blipPhldr="1">
            <dgm:adjLst/>
          </dgm:shape>
          <dgm:presOf/>
          <dgm:constrLst/>
          <dgm:ruleLst/>
        </dgm:layoutNode>
        <dgm:layoutNode name="childNode" styleLbl="node1">
          <dgm:varLst>
            <dgm:bulletEnabled val="1"/>
          </dgm:varLst>
          <dgm:alg type="tx">
            <dgm:param type="stBulletLvl" val="1"/>
          </dgm:alg>
          <dgm:shape xmlns:r="http://schemas.openxmlformats.org/officeDocument/2006/relationships" type="rect" r:blip="" zOrderOff="2">
            <dgm:adjLst/>
          </dgm:shape>
          <dgm:presOf axis="des" ptType="node"/>
          <dgm:constrLst/>
          <dgm:ruleLst>
            <dgm:rule type="primFontSz" val="5" fact="NaN" max="NaN"/>
          </dgm:ruleLst>
        </dgm:layoutNode>
        <dgm:layoutNode name="parentNode" styleLbl="revTx">
          <dgm:varLst>
            <dgm:chMax val="0"/>
            <dgm:bulletEnabled val="1"/>
          </dgm:varLst>
          <dgm:choose name="Name7">
            <dgm:if name="Name8" func="var" arg="dir" op="equ" val="norm">
              <dgm:alg type="tx">
                <dgm:param type="autoTxRot" val="grav"/>
                <dgm:param type="txAnchorVert" val="t"/>
                <dgm:param type="parTxLTRAlign" val="r"/>
                <dgm:param type="parTxRTLAlign" val="r"/>
              </dgm:alg>
              <dgm:shape xmlns:r="http://schemas.openxmlformats.org/officeDocument/2006/relationships" rot="270" type="rect" r:blip="">
                <dgm:adjLst/>
              </dgm:shape>
              <dgm:presOf axis="self"/>
              <dgm:constrLst>
                <dgm:constr type="lMarg"/>
                <dgm:constr type="bMarg"/>
                <dgm:constr type="tMarg"/>
              </dgm:constrLst>
            </dgm:if>
            <dgm:else name="Name9">
              <dgm:alg type="tx">
                <dgm:param type="autoTxRot" val="grav"/>
                <dgm:param type="parTxLTRAlign" val="l"/>
                <dgm:param type="parTxRTLAlign" val="l"/>
              </dgm:alg>
              <dgm:shape xmlns:r="http://schemas.openxmlformats.org/officeDocument/2006/relationships" rot="90" type="rect" r:blip="">
                <dgm:adjLst/>
              </dgm:shape>
              <dgm:presOf axis="self"/>
              <dgm:constrLst>
                <dgm:constr type="rMarg"/>
                <dgm:constr type="bMarg"/>
                <dgm:constr type="tMarg"/>
              </dgm:constrLst>
            </dgm:else>
          </dgm:choose>
          <dgm:ruleLst>
            <dgm:rule type="primFontSz" val="5" fact="NaN" max="NaN"/>
          </dgm:ruleLst>
        </dgm:layoutNode>
      </dgm:layoutNode>
      <dgm:forEach name="Name10"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5F94F40-3FDF-4FDA-904A-DA6C98F984BD}"/>
              </a:ext>
            </a:extLst>
          </p:cNvPr>
          <p:cNvSpPr>
            <a:spLocks noGrp="1"/>
          </p:cNvSpPr>
          <p:nvPr>
            <p:ph type="hdr" sz="quarter"/>
          </p:nvPr>
        </p:nvSpPr>
        <p:spPr>
          <a:xfrm>
            <a:off x="0" y="1"/>
            <a:ext cx="2889362" cy="493713"/>
          </a:xfrm>
          <a:prstGeom prst="rect">
            <a:avLst/>
          </a:prstGeom>
        </p:spPr>
        <p:txBody>
          <a:bodyPr vert="horz" lIns="91440" tIns="45720" rIns="91440" bIns="45720" rtlCol="0"/>
          <a:lstStyle>
            <a:lvl1pPr algn="l" eaLnBrk="1" hangingPunct="1">
              <a:defRPr sz="1200">
                <a:latin typeface="Arial" pitchFamily="34" charset="0"/>
                <a:cs typeface="Arial" pitchFamily="34" charset="0"/>
              </a:defRPr>
            </a:lvl1pPr>
          </a:lstStyle>
          <a:p>
            <a:pPr>
              <a:defRPr/>
            </a:pPr>
            <a:endParaRPr lang="en-GB"/>
          </a:p>
        </p:txBody>
      </p:sp>
      <p:sp>
        <p:nvSpPr>
          <p:cNvPr id="3" name="Date Placeholder 2">
            <a:extLst>
              <a:ext uri="{FF2B5EF4-FFF2-40B4-BE49-F238E27FC236}">
                <a16:creationId xmlns:a16="http://schemas.microsoft.com/office/drawing/2014/main" id="{216A16F8-A143-4A34-AFE8-DEB4C188EBC9}"/>
              </a:ext>
            </a:extLst>
          </p:cNvPr>
          <p:cNvSpPr>
            <a:spLocks noGrp="1"/>
          </p:cNvSpPr>
          <p:nvPr>
            <p:ph type="dt" sz="quarter" idx="1"/>
          </p:nvPr>
        </p:nvSpPr>
        <p:spPr>
          <a:xfrm>
            <a:off x="3778155" y="1"/>
            <a:ext cx="2889362" cy="493713"/>
          </a:xfrm>
          <a:prstGeom prst="rect">
            <a:avLst/>
          </a:prstGeom>
        </p:spPr>
        <p:txBody>
          <a:bodyPr vert="horz" lIns="91440" tIns="45720" rIns="91440" bIns="45720" rtlCol="0"/>
          <a:lstStyle>
            <a:lvl1pPr algn="r" eaLnBrk="1" hangingPunct="1">
              <a:defRPr sz="1200">
                <a:latin typeface="Arial" pitchFamily="34" charset="0"/>
                <a:cs typeface="Arial" pitchFamily="34" charset="0"/>
              </a:defRPr>
            </a:lvl1pPr>
          </a:lstStyle>
          <a:p>
            <a:pPr>
              <a:defRPr/>
            </a:pPr>
            <a:fld id="{CD0A7EB8-7AB2-4B51-A71D-72C03A189A66}" type="datetimeFigureOut">
              <a:rPr lang="en-GB"/>
              <a:pPr>
                <a:defRPr/>
              </a:pPr>
              <a:t>24/05/2023</a:t>
            </a:fld>
            <a:endParaRPr lang="en-GB"/>
          </a:p>
        </p:txBody>
      </p:sp>
      <p:sp>
        <p:nvSpPr>
          <p:cNvPr id="4" name="Footer Placeholder 3">
            <a:extLst>
              <a:ext uri="{FF2B5EF4-FFF2-40B4-BE49-F238E27FC236}">
                <a16:creationId xmlns:a16="http://schemas.microsoft.com/office/drawing/2014/main" id="{53F5578F-B06F-495A-BB1A-B3E6CA54B1E9}"/>
              </a:ext>
            </a:extLst>
          </p:cNvPr>
          <p:cNvSpPr>
            <a:spLocks noGrp="1"/>
          </p:cNvSpPr>
          <p:nvPr>
            <p:ph type="ftr" sz="quarter" idx="2"/>
          </p:nvPr>
        </p:nvSpPr>
        <p:spPr>
          <a:xfrm>
            <a:off x="0" y="9377363"/>
            <a:ext cx="2889362" cy="493712"/>
          </a:xfrm>
          <a:prstGeom prst="rect">
            <a:avLst/>
          </a:prstGeom>
        </p:spPr>
        <p:txBody>
          <a:bodyPr vert="horz" lIns="91440" tIns="45720" rIns="91440" bIns="45720" rtlCol="0" anchor="b"/>
          <a:lstStyle>
            <a:lvl1pPr algn="l" eaLnBrk="1" hangingPunct="1">
              <a:defRPr sz="1200">
                <a:latin typeface="Arial" pitchFamily="34" charset="0"/>
                <a:cs typeface="Arial" pitchFamily="34" charset="0"/>
              </a:defRPr>
            </a:lvl1pPr>
          </a:lstStyle>
          <a:p>
            <a:pPr>
              <a:defRPr/>
            </a:pPr>
            <a:endParaRPr lang="en-GB"/>
          </a:p>
        </p:txBody>
      </p:sp>
      <p:sp>
        <p:nvSpPr>
          <p:cNvPr id="5" name="Slide Number Placeholder 4">
            <a:extLst>
              <a:ext uri="{FF2B5EF4-FFF2-40B4-BE49-F238E27FC236}">
                <a16:creationId xmlns:a16="http://schemas.microsoft.com/office/drawing/2014/main" id="{B5F5A59A-99E8-4B85-A8AF-4915755FD930}"/>
              </a:ext>
            </a:extLst>
          </p:cNvPr>
          <p:cNvSpPr>
            <a:spLocks noGrp="1"/>
          </p:cNvSpPr>
          <p:nvPr>
            <p:ph type="sldNum" sz="quarter" idx="3"/>
          </p:nvPr>
        </p:nvSpPr>
        <p:spPr>
          <a:xfrm>
            <a:off x="3778155" y="9377363"/>
            <a:ext cx="2889362" cy="493712"/>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8E5FC3E1-CE5B-4ACB-8AF4-9AACFA56F8ED}"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3F99F13-C3C5-4D62-A055-2E6BF87516E8}"/>
              </a:ext>
            </a:extLst>
          </p:cNvPr>
          <p:cNvSpPr>
            <a:spLocks noGrp="1"/>
          </p:cNvSpPr>
          <p:nvPr>
            <p:ph type="hdr" sz="quarter"/>
          </p:nvPr>
        </p:nvSpPr>
        <p:spPr>
          <a:xfrm>
            <a:off x="0" y="1"/>
            <a:ext cx="2889362" cy="493713"/>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GB"/>
          </a:p>
        </p:txBody>
      </p:sp>
      <p:sp>
        <p:nvSpPr>
          <p:cNvPr id="3" name="Date Placeholder 2">
            <a:extLst>
              <a:ext uri="{FF2B5EF4-FFF2-40B4-BE49-F238E27FC236}">
                <a16:creationId xmlns:a16="http://schemas.microsoft.com/office/drawing/2014/main" id="{AA598AD8-1C2D-45CF-A96E-556852F466BF}"/>
              </a:ext>
            </a:extLst>
          </p:cNvPr>
          <p:cNvSpPr>
            <a:spLocks noGrp="1"/>
          </p:cNvSpPr>
          <p:nvPr>
            <p:ph type="dt" idx="1"/>
          </p:nvPr>
        </p:nvSpPr>
        <p:spPr>
          <a:xfrm>
            <a:off x="3778155" y="1"/>
            <a:ext cx="2889362" cy="493713"/>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A50B4442-BFCC-4E4E-B4F8-A67930162EFC}" type="datetimeFigureOut">
              <a:rPr lang="en-GB"/>
              <a:pPr>
                <a:defRPr/>
              </a:pPr>
              <a:t>24/05/2023</a:t>
            </a:fld>
            <a:endParaRPr lang="en-GB"/>
          </a:p>
        </p:txBody>
      </p:sp>
      <p:sp>
        <p:nvSpPr>
          <p:cNvPr id="4" name="Slide Image Placeholder 3">
            <a:extLst>
              <a:ext uri="{FF2B5EF4-FFF2-40B4-BE49-F238E27FC236}">
                <a16:creationId xmlns:a16="http://schemas.microsoft.com/office/drawing/2014/main" id="{6C5768E4-0F88-4956-A5CC-B456E7E989C0}"/>
              </a:ext>
            </a:extLst>
          </p:cNvPr>
          <p:cNvSpPr>
            <a:spLocks noGrp="1" noRot="1" noChangeAspect="1"/>
          </p:cNvSpPr>
          <p:nvPr>
            <p:ph type="sldImg" idx="2"/>
          </p:nvPr>
        </p:nvSpPr>
        <p:spPr>
          <a:xfrm>
            <a:off x="866775" y="739775"/>
            <a:ext cx="4935538" cy="370205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3AED9F94-9600-4246-949F-9272C4920863}"/>
              </a:ext>
            </a:extLst>
          </p:cNvPr>
          <p:cNvSpPr>
            <a:spLocks noGrp="1"/>
          </p:cNvSpPr>
          <p:nvPr>
            <p:ph type="body" sz="quarter" idx="3"/>
          </p:nvPr>
        </p:nvSpPr>
        <p:spPr>
          <a:xfrm>
            <a:off x="667381" y="4689476"/>
            <a:ext cx="5334327" cy="4443413"/>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70C14734-AAB6-4122-9BF4-05E75E7ECBDC}"/>
              </a:ext>
            </a:extLst>
          </p:cNvPr>
          <p:cNvSpPr>
            <a:spLocks noGrp="1"/>
          </p:cNvSpPr>
          <p:nvPr>
            <p:ph type="ftr" sz="quarter" idx="4"/>
          </p:nvPr>
        </p:nvSpPr>
        <p:spPr>
          <a:xfrm>
            <a:off x="0" y="9377363"/>
            <a:ext cx="2889362" cy="493712"/>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GB"/>
          </a:p>
        </p:txBody>
      </p:sp>
      <p:sp>
        <p:nvSpPr>
          <p:cNvPr id="7" name="Slide Number Placeholder 6">
            <a:extLst>
              <a:ext uri="{FF2B5EF4-FFF2-40B4-BE49-F238E27FC236}">
                <a16:creationId xmlns:a16="http://schemas.microsoft.com/office/drawing/2014/main" id="{A0F57DC9-2618-45E2-98F2-685F4D82634E}"/>
              </a:ext>
            </a:extLst>
          </p:cNvPr>
          <p:cNvSpPr>
            <a:spLocks noGrp="1"/>
          </p:cNvSpPr>
          <p:nvPr>
            <p:ph type="sldNum" sz="quarter" idx="5"/>
          </p:nvPr>
        </p:nvSpPr>
        <p:spPr>
          <a:xfrm>
            <a:off x="3778155" y="9377363"/>
            <a:ext cx="2889362" cy="493712"/>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09CC697C-2B92-4628-A057-BA6D6B93BA76}"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9CC697C-2B92-4628-A057-BA6D6B93BA76}" type="slidenum">
              <a:rPr lang="en-GB" altLang="en-US" smtClean="0"/>
              <a:pPr/>
              <a:t>1</a:t>
            </a:fld>
            <a:endParaRPr lang="en-GB" altLang="en-US"/>
          </a:p>
        </p:txBody>
      </p:sp>
    </p:spTree>
    <p:extLst>
      <p:ext uri="{BB962C8B-B14F-4D97-AF65-F5344CB8AC3E}">
        <p14:creationId xmlns:p14="http://schemas.microsoft.com/office/powerpoint/2010/main" val="460142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SENCO to support Practitioner remains the child’s key person. </a:t>
            </a:r>
            <a:endParaRPr lang="en-GB" dirty="0"/>
          </a:p>
        </p:txBody>
      </p:sp>
      <p:sp>
        <p:nvSpPr>
          <p:cNvPr id="4" name="Slide Number Placeholder 3"/>
          <p:cNvSpPr>
            <a:spLocks noGrp="1"/>
          </p:cNvSpPr>
          <p:nvPr>
            <p:ph type="sldNum" sz="quarter" idx="5"/>
          </p:nvPr>
        </p:nvSpPr>
        <p:spPr/>
        <p:txBody>
          <a:bodyPr/>
          <a:lstStyle/>
          <a:p>
            <a:fld id="{09CC697C-2B92-4628-A057-BA6D6B93BA76}" type="slidenum">
              <a:rPr lang="en-GB" altLang="en-US" smtClean="0"/>
              <a:pPr/>
              <a:t>5</a:t>
            </a:fld>
            <a:endParaRPr lang="en-GB" altLang="en-US"/>
          </a:p>
        </p:txBody>
      </p:sp>
    </p:spTree>
    <p:extLst>
      <p:ext uri="{BB962C8B-B14F-4D97-AF65-F5344CB8AC3E}">
        <p14:creationId xmlns:p14="http://schemas.microsoft.com/office/powerpoint/2010/main" val="16660876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of course times that some children need, for safety reasons, someone supporting, however this can be done in different ways. </a:t>
            </a:r>
          </a:p>
        </p:txBody>
      </p:sp>
      <p:sp>
        <p:nvSpPr>
          <p:cNvPr id="4" name="Slide Number Placeholder 3"/>
          <p:cNvSpPr>
            <a:spLocks noGrp="1"/>
          </p:cNvSpPr>
          <p:nvPr>
            <p:ph type="sldNum" sz="quarter" idx="5"/>
          </p:nvPr>
        </p:nvSpPr>
        <p:spPr/>
        <p:txBody>
          <a:bodyPr/>
          <a:lstStyle/>
          <a:p>
            <a:fld id="{09CC697C-2B92-4628-A057-BA6D6B93BA76}" type="slidenum">
              <a:rPr lang="en-GB" altLang="en-US" smtClean="0"/>
              <a:pPr/>
              <a:t>8</a:t>
            </a:fld>
            <a:endParaRPr lang="en-GB" altLang="en-US"/>
          </a:p>
        </p:txBody>
      </p:sp>
    </p:spTree>
    <p:extLst>
      <p:ext uri="{BB962C8B-B14F-4D97-AF65-F5344CB8AC3E}">
        <p14:creationId xmlns:p14="http://schemas.microsoft.com/office/powerpoint/2010/main" val="3022563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Other interventions that we may put in like Early Talk Boost etc. </a:t>
            </a:r>
            <a:endParaRPr lang="en-GB" dirty="0"/>
          </a:p>
        </p:txBody>
      </p:sp>
      <p:sp>
        <p:nvSpPr>
          <p:cNvPr id="4" name="Slide Number Placeholder 3"/>
          <p:cNvSpPr>
            <a:spLocks noGrp="1"/>
          </p:cNvSpPr>
          <p:nvPr>
            <p:ph type="sldNum" sz="quarter" idx="5"/>
          </p:nvPr>
        </p:nvSpPr>
        <p:spPr/>
        <p:txBody>
          <a:bodyPr/>
          <a:lstStyle/>
          <a:p>
            <a:fld id="{09CC697C-2B92-4628-A057-BA6D6B93BA76}" type="slidenum">
              <a:rPr lang="en-GB" altLang="en-US" smtClean="0"/>
              <a:pPr/>
              <a:t>14</a:t>
            </a:fld>
            <a:endParaRPr lang="en-GB" altLang="en-US"/>
          </a:p>
        </p:txBody>
      </p:sp>
    </p:spTree>
    <p:extLst>
      <p:ext uri="{BB962C8B-B14F-4D97-AF65-F5344CB8AC3E}">
        <p14:creationId xmlns:p14="http://schemas.microsoft.com/office/powerpoint/2010/main" val="11517628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Child first with support from parents. </a:t>
            </a:r>
            <a:endParaRPr lang="en-GB" dirty="0"/>
          </a:p>
        </p:txBody>
      </p:sp>
      <p:sp>
        <p:nvSpPr>
          <p:cNvPr id="4" name="Slide Number Placeholder 3"/>
          <p:cNvSpPr>
            <a:spLocks noGrp="1"/>
          </p:cNvSpPr>
          <p:nvPr>
            <p:ph type="sldNum" sz="quarter" idx="5"/>
          </p:nvPr>
        </p:nvSpPr>
        <p:spPr/>
        <p:txBody>
          <a:bodyPr/>
          <a:lstStyle/>
          <a:p>
            <a:fld id="{09CC697C-2B92-4628-A057-BA6D6B93BA76}" type="slidenum">
              <a:rPr lang="en-GB" altLang="en-US" smtClean="0"/>
              <a:pPr/>
              <a:t>24</a:t>
            </a:fld>
            <a:endParaRPr lang="en-GB" altLang="en-US"/>
          </a:p>
        </p:txBody>
      </p:sp>
    </p:spTree>
    <p:extLst>
      <p:ext uri="{BB962C8B-B14F-4D97-AF65-F5344CB8AC3E}">
        <p14:creationId xmlns:p14="http://schemas.microsoft.com/office/powerpoint/2010/main" val="140938994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6">
            <a:extLst>
              <a:ext uri="{FF2B5EF4-FFF2-40B4-BE49-F238E27FC236}">
                <a16:creationId xmlns:a16="http://schemas.microsoft.com/office/drawing/2014/main" id="{55197B34-F843-4627-A192-7588A8D510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788" y="188913"/>
            <a:ext cx="2624137" cy="1119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7">
            <a:extLst>
              <a:ext uri="{FF2B5EF4-FFF2-40B4-BE49-F238E27FC236}">
                <a16:creationId xmlns:a16="http://schemas.microsoft.com/office/drawing/2014/main" id="{40C8FD8B-E1BB-4324-9754-4AB5C5BCDE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50" y="4652963"/>
            <a:ext cx="9297988" cy="220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1331640" y="2130426"/>
            <a:ext cx="7126560" cy="1470025"/>
          </a:xfrm>
        </p:spPr>
        <p:txBody>
          <a:bodyPr/>
          <a:lstStyle>
            <a:lvl1pPr algn="l">
              <a:defRPr baseline="0">
                <a:solidFill>
                  <a:schemeClr val="accent4"/>
                </a:solidFill>
              </a:defRPr>
            </a:lvl1pPr>
          </a:lstStyle>
          <a:p>
            <a:r>
              <a:rPr lang="en-US"/>
              <a:t>Click to edit Master title style</a:t>
            </a:r>
            <a:endParaRPr lang="en-GB"/>
          </a:p>
        </p:txBody>
      </p:sp>
      <p:sp>
        <p:nvSpPr>
          <p:cNvPr id="3" name="Subtitle 2"/>
          <p:cNvSpPr>
            <a:spLocks noGrp="1"/>
          </p:cNvSpPr>
          <p:nvPr>
            <p:ph type="subTitle" idx="1"/>
          </p:nvPr>
        </p:nvSpPr>
        <p:spPr>
          <a:xfrm>
            <a:off x="1331640" y="3573016"/>
            <a:ext cx="6400800" cy="1752600"/>
          </a:xfrm>
        </p:spPr>
        <p:txBody>
          <a:bodyPr/>
          <a:lstStyle>
            <a:lvl1pPr marL="0" indent="0" algn="l">
              <a:buNone/>
              <a:defRPr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6" name="Date Placeholder 3">
            <a:extLst>
              <a:ext uri="{FF2B5EF4-FFF2-40B4-BE49-F238E27FC236}">
                <a16:creationId xmlns:a16="http://schemas.microsoft.com/office/drawing/2014/main" id="{76FACBC5-1011-44E4-BFE8-14D6005FDA58}"/>
              </a:ext>
            </a:extLst>
          </p:cNvPr>
          <p:cNvSpPr>
            <a:spLocks noGrp="1"/>
          </p:cNvSpPr>
          <p:nvPr>
            <p:ph type="dt" sz="half" idx="10"/>
          </p:nvPr>
        </p:nvSpPr>
        <p:spPr/>
        <p:txBody>
          <a:bodyPr/>
          <a:lstStyle>
            <a:lvl1pPr>
              <a:defRPr/>
            </a:lvl1pPr>
          </a:lstStyle>
          <a:p>
            <a:pPr>
              <a:defRPr/>
            </a:pPr>
            <a:fld id="{54C78928-AAF6-4329-8F35-D40002911B00}" type="datetimeFigureOut">
              <a:rPr lang="en-GB"/>
              <a:pPr>
                <a:defRPr/>
              </a:pPr>
              <a:t>24/05/2023</a:t>
            </a:fld>
            <a:endParaRPr lang="en-GB"/>
          </a:p>
        </p:txBody>
      </p:sp>
      <p:sp>
        <p:nvSpPr>
          <p:cNvPr id="7" name="Footer Placeholder 4">
            <a:extLst>
              <a:ext uri="{FF2B5EF4-FFF2-40B4-BE49-F238E27FC236}">
                <a16:creationId xmlns:a16="http://schemas.microsoft.com/office/drawing/2014/main" id="{9BB892A5-3BFA-47A7-912B-D795C9390ACE}"/>
              </a:ext>
            </a:extLst>
          </p:cNvPr>
          <p:cNvSpPr>
            <a:spLocks noGrp="1"/>
          </p:cNvSpPr>
          <p:nvPr>
            <p:ph type="ftr" sz="quarter" idx="11"/>
          </p:nvPr>
        </p:nvSpPr>
        <p:spPr/>
        <p:txBody>
          <a:bodyPr/>
          <a:lstStyle>
            <a:lvl1pPr>
              <a:defRPr/>
            </a:lvl1pPr>
          </a:lstStyle>
          <a:p>
            <a:pPr>
              <a:defRPr/>
            </a:pPr>
            <a:endParaRPr lang="en-GB"/>
          </a:p>
        </p:txBody>
      </p:sp>
      <p:sp>
        <p:nvSpPr>
          <p:cNvPr id="8" name="Slide Number Placeholder 5">
            <a:extLst>
              <a:ext uri="{FF2B5EF4-FFF2-40B4-BE49-F238E27FC236}">
                <a16:creationId xmlns:a16="http://schemas.microsoft.com/office/drawing/2014/main" id="{7DEF1C02-F6F8-4822-AE8E-8771D46E83A1}"/>
              </a:ext>
            </a:extLst>
          </p:cNvPr>
          <p:cNvSpPr>
            <a:spLocks noGrp="1"/>
          </p:cNvSpPr>
          <p:nvPr>
            <p:ph type="sldNum" sz="quarter" idx="12"/>
          </p:nvPr>
        </p:nvSpPr>
        <p:spPr/>
        <p:txBody>
          <a:bodyPr/>
          <a:lstStyle>
            <a:lvl1pPr>
              <a:defRPr/>
            </a:lvl1pPr>
          </a:lstStyle>
          <a:p>
            <a:fld id="{D6FDBDD5-F327-4F19-B72E-3B433DD7312B}" type="slidenum">
              <a:rPr lang="en-GB" altLang="en-US"/>
              <a:pPr/>
              <a:t>‹#›</a:t>
            </a:fld>
            <a:endParaRPr lang="en-GB" altLang="en-US"/>
          </a:p>
        </p:txBody>
      </p:sp>
    </p:spTree>
    <p:extLst>
      <p:ext uri="{BB962C8B-B14F-4D97-AF65-F5344CB8AC3E}">
        <p14:creationId xmlns:p14="http://schemas.microsoft.com/office/powerpoint/2010/main" val="40049751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tx2"/>
        </a:solidFill>
        <a:effectLst/>
      </p:bgPr>
    </p:bg>
    <p:spTree>
      <p:nvGrpSpPr>
        <p:cNvPr id="1" name=""/>
        <p:cNvGrpSpPr/>
        <p:nvPr/>
      </p:nvGrpSpPr>
      <p:grpSpPr>
        <a:xfrm>
          <a:off x="0" y="0"/>
          <a:ext cx="0" cy="0"/>
          <a:chOff x="0" y="0"/>
          <a:chExt cx="0" cy="0"/>
        </a:xfrm>
      </p:grpSpPr>
      <p:pic>
        <p:nvPicPr>
          <p:cNvPr id="4" name="Picture 6">
            <a:extLst>
              <a:ext uri="{FF2B5EF4-FFF2-40B4-BE49-F238E27FC236}">
                <a16:creationId xmlns:a16="http://schemas.microsoft.com/office/drawing/2014/main" id="{329D93B3-F00A-415D-9214-0C94525E3B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8" y="4667250"/>
            <a:ext cx="9251951" cy="2217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a:extLst>
              <a:ext uri="{FF2B5EF4-FFF2-40B4-BE49-F238E27FC236}">
                <a16:creationId xmlns:a16="http://schemas.microsoft.com/office/drawing/2014/main" id="{AF61F762-C42A-4811-AB54-99B8238E46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1725" y="115888"/>
            <a:ext cx="1482725"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a:extLst>
              <a:ext uri="{FF2B5EF4-FFF2-40B4-BE49-F238E27FC236}">
                <a16:creationId xmlns:a16="http://schemas.microsoft.com/office/drawing/2014/main" id="{7E4CA06D-77D3-486B-A670-A2290A6E60EC}"/>
              </a:ext>
            </a:extLst>
          </p:cNvPr>
          <p:cNvSpPr txBox="1">
            <a:spLocks/>
          </p:cNvSpPr>
          <p:nvPr/>
        </p:nvSpPr>
        <p:spPr>
          <a:xfrm>
            <a:off x="158750" y="6165850"/>
            <a:ext cx="8158163" cy="782638"/>
          </a:xfrm>
          <a:prstGeom prst="rect">
            <a:avLst/>
          </a:prstGeom>
        </p:spPr>
        <p:txBody>
          <a:bodyPr anchor="ctr">
            <a:normAutofit/>
          </a:bodyPr>
          <a:lstStyle>
            <a:lvl1pPr algn="l">
              <a:defRPr baseline="0">
                <a:solidFill>
                  <a:schemeClr val="accent1"/>
                </a:solidFill>
              </a:defRPr>
            </a:lvl1pPr>
          </a:lstStyle>
          <a:p>
            <a:pPr eaLnBrk="1" fontAlgn="auto" hangingPunct="1">
              <a:spcAft>
                <a:spcPts val="0"/>
              </a:spcAft>
              <a:defRPr/>
            </a:pPr>
            <a:r>
              <a:rPr lang="en-US" sz="2400">
                <a:latin typeface="+mn-lt"/>
                <a:ea typeface="+mj-ea"/>
                <a:cs typeface="+mj-cs"/>
              </a:rPr>
              <a:t>Working together </a:t>
            </a:r>
            <a:r>
              <a:rPr lang="en-US" sz="2400">
                <a:solidFill>
                  <a:schemeClr val="bg2"/>
                </a:solidFill>
                <a:latin typeface="+mn-lt"/>
                <a:ea typeface="+mj-ea"/>
                <a:cs typeface="+mj-cs"/>
              </a:rPr>
              <a:t>to improve and make a difference</a:t>
            </a:r>
            <a:endParaRPr lang="en-GB" sz="2400">
              <a:solidFill>
                <a:schemeClr val="bg2"/>
              </a:solidFill>
              <a:latin typeface="+mn-lt"/>
              <a:ea typeface="+mj-ea"/>
              <a:cs typeface="+mj-cs"/>
            </a:endParaRPr>
          </a:p>
        </p:txBody>
      </p:sp>
      <p:sp>
        <p:nvSpPr>
          <p:cNvPr id="2" name="Title 1"/>
          <p:cNvSpPr>
            <a:spLocks noGrp="1"/>
          </p:cNvSpPr>
          <p:nvPr>
            <p:ph type="title"/>
          </p:nvPr>
        </p:nvSpPr>
        <p:spPr/>
        <p:txBody>
          <a:bodyPr/>
          <a:lstStyle>
            <a:lvl1pPr algn="l">
              <a:defRPr baseline="0">
                <a:solidFill>
                  <a:schemeClr val="accent1"/>
                </a:solidFill>
              </a:defRPr>
            </a:lvl1pPr>
          </a:lstStyle>
          <a:p>
            <a:r>
              <a:rPr lang="en-US"/>
              <a:t>Click to edit Master title style</a:t>
            </a:r>
            <a:endParaRPr lang="en-GB"/>
          </a:p>
        </p:txBody>
      </p:sp>
      <p:sp>
        <p:nvSpPr>
          <p:cNvPr id="3" name="Content Placeholder 2"/>
          <p:cNvSpPr>
            <a:spLocks noGrp="1"/>
          </p:cNvSpPr>
          <p:nvPr>
            <p:ph idx="1"/>
          </p:nvPr>
        </p:nvSpPr>
        <p:spPr>
          <a:xfrm>
            <a:off x="323528" y="1628801"/>
            <a:ext cx="8229600" cy="3960440"/>
          </a:xfrm>
        </p:spPr>
        <p:txBody>
          <a:bodyPr/>
          <a:lstStyle>
            <a:lvl1pPr>
              <a:defRPr baseline="0">
                <a:solidFill>
                  <a:schemeClr val="tx1"/>
                </a:solidFill>
              </a:defRPr>
            </a:lvl1pPr>
            <a:lvl2pPr>
              <a:defRPr baseline="0">
                <a:solidFill>
                  <a:schemeClr val="tx1"/>
                </a:solidFill>
              </a:defRPr>
            </a:lvl2pPr>
            <a:lvl3pPr>
              <a:defRPr baseline="0">
                <a:solidFill>
                  <a:schemeClr val="tx1"/>
                </a:solidFill>
              </a:defRPr>
            </a:lvl3pPr>
            <a:lvl4pPr>
              <a:defRPr baseline="0">
                <a:solidFill>
                  <a:schemeClr val="tx1"/>
                </a:solidFill>
              </a:defRPr>
            </a:lvl4pPr>
            <a:lvl5pPr>
              <a:defRPr baseline="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1BF1B963-D89D-4CCC-A6CA-482AA818BAFF}"/>
              </a:ext>
            </a:extLst>
          </p:cNvPr>
          <p:cNvSpPr>
            <a:spLocks noGrp="1"/>
          </p:cNvSpPr>
          <p:nvPr>
            <p:ph type="dt" sz="half" idx="10"/>
          </p:nvPr>
        </p:nvSpPr>
        <p:spPr>
          <a:xfrm>
            <a:off x="7164388" y="6492875"/>
            <a:ext cx="2133600" cy="365125"/>
          </a:xfrm>
        </p:spPr>
        <p:txBody>
          <a:bodyPr/>
          <a:lstStyle>
            <a:lvl1pPr>
              <a:defRPr/>
            </a:lvl1pPr>
          </a:lstStyle>
          <a:p>
            <a:pPr>
              <a:defRPr/>
            </a:pPr>
            <a:fld id="{87A8D18D-9DFF-4270-8384-890818C98E6A}" type="datetimeFigureOut">
              <a:rPr lang="en-GB"/>
              <a:pPr>
                <a:defRPr/>
              </a:pPr>
              <a:t>24/05/2023</a:t>
            </a:fld>
            <a:endParaRPr lang="en-GB"/>
          </a:p>
        </p:txBody>
      </p:sp>
    </p:spTree>
    <p:extLst>
      <p:ext uri="{BB962C8B-B14F-4D97-AF65-F5344CB8AC3E}">
        <p14:creationId xmlns:p14="http://schemas.microsoft.com/office/powerpoint/2010/main" val="4227757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F133993F-ADA9-4355-BB4A-FC249DFD8B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667250"/>
            <a:ext cx="9144000" cy="219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a:extLst>
              <a:ext uri="{FF2B5EF4-FFF2-40B4-BE49-F238E27FC236}">
                <a16:creationId xmlns:a16="http://schemas.microsoft.com/office/drawing/2014/main" id="{A2AA91E2-5C70-4A86-902A-BD3B9FA227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788" y="188913"/>
            <a:ext cx="2624137" cy="1119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722313" y="2840954"/>
            <a:ext cx="7772400" cy="1362075"/>
          </a:xfrm>
        </p:spPr>
        <p:txBody>
          <a:bodyPr anchor="t"/>
          <a:lstStyle>
            <a:lvl1pPr algn="l">
              <a:defRPr sz="4000" b="1" cap="all" baseline="0">
                <a:solidFill>
                  <a:schemeClr val="accent4"/>
                </a:solidFill>
              </a:defRPr>
            </a:lvl1pPr>
          </a:lstStyle>
          <a:p>
            <a:r>
              <a:rPr lang="en-US"/>
              <a:t>Click to edit Master title style</a:t>
            </a:r>
            <a:endParaRPr lang="en-GB"/>
          </a:p>
        </p:txBody>
      </p:sp>
      <p:sp>
        <p:nvSpPr>
          <p:cNvPr id="3" name="Text Placeholder 2"/>
          <p:cNvSpPr>
            <a:spLocks noGrp="1"/>
          </p:cNvSpPr>
          <p:nvPr>
            <p:ph type="body" idx="1"/>
          </p:nvPr>
        </p:nvSpPr>
        <p:spPr>
          <a:xfrm>
            <a:off x="722313" y="1340768"/>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Date Placeholder 3">
            <a:extLst>
              <a:ext uri="{FF2B5EF4-FFF2-40B4-BE49-F238E27FC236}">
                <a16:creationId xmlns:a16="http://schemas.microsoft.com/office/drawing/2014/main" id="{F8237D0C-69DF-49FD-A23A-C15654CF86C5}"/>
              </a:ext>
            </a:extLst>
          </p:cNvPr>
          <p:cNvSpPr>
            <a:spLocks noGrp="1"/>
          </p:cNvSpPr>
          <p:nvPr>
            <p:ph type="dt" sz="half" idx="10"/>
          </p:nvPr>
        </p:nvSpPr>
        <p:spPr/>
        <p:txBody>
          <a:bodyPr/>
          <a:lstStyle>
            <a:lvl1pPr>
              <a:defRPr/>
            </a:lvl1pPr>
          </a:lstStyle>
          <a:p>
            <a:pPr>
              <a:defRPr/>
            </a:pPr>
            <a:fld id="{013AA709-1E62-479E-A350-39B17A852A6D}" type="datetimeFigureOut">
              <a:rPr lang="en-GB"/>
              <a:pPr>
                <a:defRPr/>
              </a:pPr>
              <a:t>24/05/2023</a:t>
            </a:fld>
            <a:endParaRPr lang="en-GB"/>
          </a:p>
        </p:txBody>
      </p:sp>
      <p:sp>
        <p:nvSpPr>
          <p:cNvPr id="7" name="Footer Placeholder 4">
            <a:extLst>
              <a:ext uri="{FF2B5EF4-FFF2-40B4-BE49-F238E27FC236}">
                <a16:creationId xmlns:a16="http://schemas.microsoft.com/office/drawing/2014/main" id="{71156645-3A58-4029-A00C-5B68420CAD12}"/>
              </a:ext>
            </a:extLst>
          </p:cNvPr>
          <p:cNvSpPr>
            <a:spLocks noGrp="1"/>
          </p:cNvSpPr>
          <p:nvPr>
            <p:ph type="ftr" sz="quarter" idx="11"/>
          </p:nvPr>
        </p:nvSpPr>
        <p:spPr/>
        <p:txBody>
          <a:bodyPr/>
          <a:lstStyle>
            <a:lvl1pPr>
              <a:defRPr/>
            </a:lvl1pPr>
          </a:lstStyle>
          <a:p>
            <a:pPr>
              <a:defRPr/>
            </a:pPr>
            <a:endParaRPr lang="en-GB"/>
          </a:p>
        </p:txBody>
      </p:sp>
      <p:sp>
        <p:nvSpPr>
          <p:cNvPr id="8" name="Slide Number Placeholder 5">
            <a:extLst>
              <a:ext uri="{FF2B5EF4-FFF2-40B4-BE49-F238E27FC236}">
                <a16:creationId xmlns:a16="http://schemas.microsoft.com/office/drawing/2014/main" id="{61BD197C-500B-44CF-A4FC-C8DA1830FF13}"/>
              </a:ext>
            </a:extLst>
          </p:cNvPr>
          <p:cNvSpPr>
            <a:spLocks noGrp="1"/>
          </p:cNvSpPr>
          <p:nvPr>
            <p:ph type="sldNum" sz="quarter" idx="12"/>
          </p:nvPr>
        </p:nvSpPr>
        <p:spPr/>
        <p:txBody>
          <a:bodyPr/>
          <a:lstStyle>
            <a:lvl1pPr>
              <a:defRPr/>
            </a:lvl1pPr>
          </a:lstStyle>
          <a:p>
            <a:fld id="{DC45A88A-2E1F-4DF8-824C-61D8E0F61C35}" type="slidenum">
              <a:rPr lang="en-GB" altLang="en-US"/>
              <a:pPr/>
              <a:t>‹#›</a:t>
            </a:fld>
            <a:endParaRPr lang="en-GB" altLang="en-US"/>
          </a:p>
        </p:txBody>
      </p:sp>
    </p:spTree>
    <p:extLst>
      <p:ext uri="{BB962C8B-B14F-4D97-AF65-F5344CB8AC3E}">
        <p14:creationId xmlns:p14="http://schemas.microsoft.com/office/powerpoint/2010/main" val="40379031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solidFill>
          <a:schemeClr val="tx2"/>
        </a:solidFill>
        <a:effectLst/>
      </p:bgPr>
    </p:bg>
    <p:spTree>
      <p:nvGrpSpPr>
        <p:cNvPr id="1" name=""/>
        <p:cNvGrpSpPr/>
        <p:nvPr/>
      </p:nvGrpSpPr>
      <p:grpSpPr>
        <a:xfrm>
          <a:off x="0" y="0"/>
          <a:ext cx="0" cy="0"/>
          <a:chOff x="0" y="0"/>
          <a:chExt cx="0" cy="0"/>
        </a:xfrm>
      </p:grpSpPr>
      <p:pic>
        <p:nvPicPr>
          <p:cNvPr id="5" name="Picture 3">
            <a:extLst>
              <a:ext uri="{FF2B5EF4-FFF2-40B4-BE49-F238E27FC236}">
                <a16:creationId xmlns:a16="http://schemas.microsoft.com/office/drawing/2014/main" id="{BE03ED05-2980-4D17-8E95-F6B92A4C09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8" y="4667250"/>
            <a:ext cx="9251951" cy="2217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a:extLst>
              <a:ext uri="{FF2B5EF4-FFF2-40B4-BE49-F238E27FC236}">
                <a16:creationId xmlns:a16="http://schemas.microsoft.com/office/drawing/2014/main" id="{FE23B088-B22B-4611-BB47-8F1C454B1DB4}"/>
              </a:ext>
            </a:extLst>
          </p:cNvPr>
          <p:cNvSpPr txBox="1">
            <a:spLocks/>
          </p:cNvSpPr>
          <p:nvPr/>
        </p:nvSpPr>
        <p:spPr>
          <a:xfrm>
            <a:off x="158750" y="6165850"/>
            <a:ext cx="8158163" cy="782638"/>
          </a:xfrm>
          <a:prstGeom prst="rect">
            <a:avLst/>
          </a:prstGeom>
        </p:spPr>
        <p:txBody>
          <a:bodyPr anchor="ctr">
            <a:normAutofit/>
          </a:bodyPr>
          <a:lstStyle>
            <a:lvl1pPr algn="l">
              <a:defRPr baseline="0">
                <a:solidFill>
                  <a:schemeClr val="accent1"/>
                </a:solidFill>
              </a:defRPr>
            </a:lvl1pPr>
          </a:lstStyle>
          <a:p>
            <a:pPr eaLnBrk="1" fontAlgn="auto" hangingPunct="1">
              <a:spcAft>
                <a:spcPts val="0"/>
              </a:spcAft>
              <a:defRPr/>
            </a:pPr>
            <a:r>
              <a:rPr lang="en-US" sz="2400">
                <a:solidFill>
                  <a:schemeClr val="bg2"/>
                </a:solidFill>
                <a:latin typeface="+mn-lt"/>
                <a:ea typeface="+mj-ea"/>
                <a:cs typeface="+mj-cs"/>
              </a:rPr>
              <a:t>Working together to improve and make a difference</a:t>
            </a:r>
            <a:endParaRPr lang="en-GB" sz="2400">
              <a:solidFill>
                <a:schemeClr val="bg2"/>
              </a:solidFill>
              <a:latin typeface="+mn-lt"/>
              <a:ea typeface="+mj-ea"/>
              <a:cs typeface="+mj-cs"/>
            </a:endParaRPr>
          </a:p>
        </p:txBody>
      </p:sp>
      <p:pic>
        <p:nvPicPr>
          <p:cNvPr id="7" name="Picture 2">
            <a:extLst>
              <a:ext uri="{FF2B5EF4-FFF2-40B4-BE49-F238E27FC236}">
                <a16:creationId xmlns:a16="http://schemas.microsoft.com/office/drawing/2014/main" id="{9A9D58B9-D430-4F47-98D9-FF9543E2C3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1725" y="115888"/>
            <a:ext cx="1482725"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lvl1pPr algn="l">
              <a:defRPr baseline="0">
                <a:solidFill>
                  <a:schemeClr val="tx1"/>
                </a:solidFill>
              </a:defRPr>
            </a:lvl1pPr>
          </a:lstStyle>
          <a:p>
            <a:r>
              <a:rPr lang="en-US"/>
              <a:t>Click to edit Master title style</a:t>
            </a:r>
            <a:endParaRPr lang="en-GB"/>
          </a:p>
        </p:txBody>
      </p:sp>
      <p:sp>
        <p:nvSpPr>
          <p:cNvPr id="3" name="Content Placeholder 2"/>
          <p:cNvSpPr>
            <a:spLocks noGrp="1"/>
          </p:cNvSpPr>
          <p:nvPr>
            <p:ph sz="half" idx="1"/>
          </p:nvPr>
        </p:nvSpPr>
        <p:spPr>
          <a:xfrm>
            <a:off x="457200" y="1600201"/>
            <a:ext cx="4038600" cy="4525963"/>
          </a:xfrm>
        </p:spPr>
        <p:txBody>
          <a:bodyPr/>
          <a:lstStyle>
            <a:lvl1pPr>
              <a:defRPr sz="2800" baseline="0">
                <a:solidFill>
                  <a:schemeClr val="tx1"/>
                </a:solidFill>
              </a:defRPr>
            </a:lvl1pPr>
            <a:lvl2pPr>
              <a:defRPr sz="2400" baseline="0">
                <a:solidFill>
                  <a:schemeClr val="tx1"/>
                </a:solidFill>
              </a:defRPr>
            </a:lvl2pPr>
            <a:lvl3pPr>
              <a:defRPr sz="2000" baseline="0">
                <a:solidFill>
                  <a:schemeClr val="tx1"/>
                </a:solidFill>
              </a:defRPr>
            </a:lvl3pPr>
            <a:lvl4pPr>
              <a:defRPr sz="1800" baseline="0">
                <a:solidFill>
                  <a:schemeClr val="tx1"/>
                </a:solidFill>
              </a:defRPr>
            </a:lvl4pPr>
            <a:lvl5pPr>
              <a:defRPr sz="1800" baseline="0">
                <a:solidFill>
                  <a:schemeClr val="tx1"/>
                </a:solidFil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4525963"/>
          </a:xfrm>
        </p:spPr>
        <p:txBody>
          <a:bodyPr/>
          <a:lstStyle>
            <a:lvl1pPr>
              <a:defRPr sz="2800" baseline="0">
                <a:solidFill>
                  <a:schemeClr val="tx1"/>
                </a:solidFill>
              </a:defRPr>
            </a:lvl1pPr>
            <a:lvl2pPr>
              <a:defRPr sz="2400" baseline="0">
                <a:solidFill>
                  <a:schemeClr val="tx1"/>
                </a:solidFill>
              </a:defRPr>
            </a:lvl2pPr>
            <a:lvl3pPr>
              <a:defRPr sz="2000" baseline="0">
                <a:solidFill>
                  <a:schemeClr val="tx1"/>
                </a:solidFill>
              </a:defRPr>
            </a:lvl3pPr>
            <a:lvl4pPr>
              <a:defRPr sz="1800" baseline="0">
                <a:solidFill>
                  <a:schemeClr val="tx1"/>
                </a:solidFill>
              </a:defRPr>
            </a:lvl4pPr>
            <a:lvl5pPr>
              <a:defRPr sz="1800" baseline="0">
                <a:solidFill>
                  <a:schemeClr val="tx1"/>
                </a:solidFil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Date Placeholder 3">
            <a:extLst>
              <a:ext uri="{FF2B5EF4-FFF2-40B4-BE49-F238E27FC236}">
                <a16:creationId xmlns:a16="http://schemas.microsoft.com/office/drawing/2014/main" id="{06738E7D-5B94-4D20-B417-B8F37E076362}"/>
              </a:ext>
            </a:extLst>
          </p:cNvPr>
          <p:cNvSpPr>
            <a:spLocks noGrp="1"/>
          </p:cNvSpPr>
          <p:nvPr>
            <p:ph type="dt" sz="half" idx="10"/>
          </p:nvPr>
        </p:nvSpPr>
        <p:spPr>
          <a:xfrm>
            <a:off x="7164388" y="6492875"/>
            <a:ext cx="2133600" cy="365125"/>
          </a:xfrm>
        </p:spPr>
        <p:txBody>
          <a:bodyPr/>
          <a:lstStyle>
            <a:lvl1pPr>
              <a:defRPr/>
            </a:lvl1pPr>
          </a:lstStyle>
          <a:p>
            <a:pPr>
              <a:defRPr/>
            </a:pPr>
            <a:fld id="{D32CFDBD-6C4A-4AE7-A0C4-4D5ABF99CE75}" type="datetimeFigureOut">
              <a:rPr lang="en-GB"/>
              <a:pPr>
                <a:defRPr/>
              </a:pPr>
              <a:t>24/05/2023</a:t>
            </a:fld>
            <a:endParaRPr lang="en-GB"/>
          </a:p>
        </p:txBody>
      </p:sp>
    </p:spTree>
    <p:extLst>
      <p:ext uri="{BB962C8B-B14F-4D97-AF65-F5344CB8AC3E}">
        <p14:creationId xmlns:p14="http://schemas.microsoft.com/office/powerpoint/2010/main" val="39885180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bg>
      <p:bgPr>
        <a:solidFill>
          <a:schemeClr val="bg1"/>
        </a:solidFill>
        <a:effectLst/>
      </p:bgPr>
    </p:bg>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id="{3F8A1138-BAE0-4A86-AF36-35337159C2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1725" y="115888"/>
            <a:ext cx="1482725"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a:extLst>
              <a:ext uri="{FF2B5EF4-FFF2-40B4-BE49-F238E27FC236}">
                <a16:creationId xmlns:a16="http://schemas.microsoft.com/office/drawing/2014/main" id="{2EA3E6E1-5A1A-40A3-9BC7-A0B8307B7E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664075"/>
            <a:ext cx="9144000" cy="219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lvl1pPr algn="l">
              <a:defRPr/>
            </a:lvl1pPr>
          </a:lstStyle>
          <a:p>
            <a:r>
              <a:rPr lang="en-US"/>
              <a:t>Click to edit Master title style</a:t>
            </a:r>
            <a:endParaRPr lang="en-GB"/>
          </a:p>
        </p:txBody>
      </p:sp>
      <p:sp>
        <p:nvSpPr>
          <p:cNvPr id="3" name="Text Placeholder 2"/>
          <p:cNvSpPr>
            <a:spLocks noGrp="1"/>
          </p:cNvSpPr>
          <p:nvPr>
            <p:ph type="body" idx="1"/>
          </p:nvPr>
        </p:nvSpPr>
        <p:spPr>
          <a:xfrm>
            <a:off x="457201" y="1535113"/>
            <a:ext cx="4040188" cy="639762"/>
          </a:xfrm>
        </p:spPr>
        <p:txBody>
          <a:bodyPr anchor="b"/>
          <a:lstStyle>
            <a:lvl1pPr marL="0" indent="0">
              <a:buNone/>
              <a:defRPr sz="2400" b="1"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1" y="2174875"/>
            <a:ext cx="4040188" cy="3951288"/>
          </a:xfrm>
        </p:spPr>
        <p:txBody>
          <a:bodyPr/>
          <a:lstStyle>
            <a:lvl1pPr>
              <a:defRPr sz="2400" baseline="0">
                <a:solidFill>
                  <a:schemeClr val="tx1"/>
                </a:solidFill>
              </a:defRPr>
            </a:lvl1pPr>
            <a:lvl2pPr>
              <a:defRPr sz="2000" baseline="0">
                <a:solidFill>
                  <a:schemeClr val="tx1"/>
                </a:solidFill>
              </a:defRPr>
            </a:lvl2pPr>
            <a:lvl3pPr>
              <a:defRPr sz="1800" baseline="0">
                <a:solidFill>
                  <a:schemeClr val="tx1"/>
                </a:solidFill>
              </a:defRPr>
            </a:lvl3pPr>
            <a:lvl4pPr>
              <a:defRPr sz="1600" baseline="0">
                <a:solidFill>
                  <a:schemeClr val="tx1"/>
                </a:solidFill>
              </a:defRPr>
            </a:lvl4pPr>
            <a:lvl5pPr>
              <a:defRPr sz="1600" baseline="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baseline="0">
                <a:solidFill>
                  <a:schemeClr val="tx1"/>
                </a:solidFill>
              </a:defRPr>
            </a:lvl1pPr>
            <a:lvl2pPr>
              <a:defRPr sz="2000" baseline="0">
                <a:solidFill>
                  <a:schemeClr val="tx1"/>
                </a:solidFill>
              </a:defRPr>
            </a:lvl2pPr>
            <a:lvl3pPr>
              <a:defRPr sz="1800" baseline="0">
                <a:solidFill>
                  <a:schemeClr val="tx1"/>
                </a:solidFill>
              </a:defRPr>
            </a:lvl3pPr>
            <a:lvl4pPr>
              <a:defRPr sz="1600" baseline="0">
                <a:solidFill>
                  <a:schemeClr val="tx1"/>
                </a:solidFill>
              </a:defRPr>
            </a:lvl4pPr>
            <a:lvl5pPr>
              <a:defRPr sz="1600" baseline="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Date Placeholder 6">
            <a:extLst>
              <a:ext uri="{FF2B5EF4-FFF2-40B4-BE49-F238E27FC236}">
                <a16:creationId xmlns:a16="http://schemas.microsoft.com/office/drawing/2014/main" id="{75AAE8BE-DCC7-4C16-A416-0C8FE622AA29}"/>
              </a:ext>
            </a:extLst>
          </p:cNvPr>
          <p:cNvSpPr>
            <a:spLocks noGrp="1"/>
          </p:cNvSpPr>
          <p:nvPr>
            <p:ph type="dt" sz="half" idx="10"/>
          </p:nvPr>
        </p:nvSpPr>
        <p:spPr/>
        <p:txBody>
          <a:bodyPr/>
          <a:lstStyle>
            <a:lvl1pPr>
              <a:defRPr/>
            </a:lvl1pPr>
          </a:lstStyle>
          <a:p>
            <a:pPr>
              <a:defRPr/>
            </a:pPr>
            <a:fld id="{400BB3D3-2289-41A8-8B22-F7CBDD239C12}" type="datetimeFigureOut">
              <a:rPr lang="en-GB"/>
              <a:pPr>
                <a:defRPr/>
              </a:pPr>
              <a:t>24/05/2023</a:t>
            </a:fld>
            <a:endParaRPr lang="en-GB"/>
          </a:p>
        </p:txBody>
      </p:sp>
      <p:sp>
        <p:nvSpPr>
          <p:cNvPr id="10" name="Footer Placeholder 7">
            <a:extLst>
              <a:ext uri="{FF2B5EF4-FFF2-40B4-BE49-F238E27FC236}">
                <a16:creationId xmlns:a16="http://schemas.microsoft.com/office/drawing/2014/main" id="{FD6830BB-3933-49A1-963B-4AC2AD909D1A}"/>
              </a:ext>
            </a:extLst>
          </p:cNvPr>
          <p:cNvSpPr>
            <a:spLocks noGrp="1"/>
          </p:cNvSpPr>
          <p:nvPr>
            <p:ph type="ftr" sz="quarter" idx="11"/>
          </p:nvPr>
        </p:nvSpPr>
        <p:spPr/>
        <p:txBody>
          <a:bodyPr/>
          <a:lstStyle>
            <a:lvl1pPr>
              <a:defRPr/>
            </a:lvl1pPr>
          </a:lstStyle>
          <a:p>
            <a:pPr>
              <a:defRPr/>
            </a:pPr>
            <a:endParaRPr lang="en-GB"/>
          </a:p>
        </p:txBody>
      </p:sp>
      <p:sp>
        <p:nvSpPr>
          <p:cNvPr id="11" name="Slide Number Placeholder 8">
            <a:extLst>
              <a:ext uri="{FF2B5EF4-FFF2-40B4-BE49-F238E27FC236}">
                <a16:creationId xmlns:a16="http://schemas.microsoft.com/office/drawing/2014/main" id="{56BF6DF1-999A-4EDE-8FC5-CD90AEE5358A}"/>
              </a:ext>
            </a:extLst>
          </p:cNvPr>
          <p:cNvSpPr>
            <a:spLocks noGrp="1"/>
          </p:cNvSpPr>
          <p:nvPr>
            <p:ph type="sldNum" sz="quarter" idx="12"/>
          </p:nvPr>
        </p:nvSpPr>
        <p:spPr/>
        <p:txBody>
          <a:bodyPr/>
          <a:lstStyle>
            <a:lvl1pPr>
              <a:defRPr/>
            </a:lvl1pPr>
          </a:lstStyle>
          <a:p>
            <a:fld id="{99592A63-5C76-45CF-BA50-99D15FB90DF5}" type="slidenum">
              <a:rPr lang="en-GB" altLang="en-US"/>
              <a:pPr/>
              <a:t>‹#›</a:t>
            </a:fld>
            <a:endParaRPr lang="en-GB" altLang="en-US"/>
          </a:p>
        </p:txBody>
      </p:sp>
    </p:spTree>
    <p:extLst>
      <p:ext uri="{BB962C8B-B14F-4D97-AF65-F5344CB8AC3E}">
        <p14:creationId xmlns:p14="http://schemas.microsoft.com/office/powerpoint/2010/main" val="36935283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chemeClr val="tx2"/>
        </a:solidFill>
        <a:effectLst/>
      </p:bgPr>
    </p:bg>
    <p:spTree>
      <p:nvGrpSpPr>
        <p:cNvPr id="1" name=""/>
        <p:cNvGrpSpPr/>
        <p:nvPr/>
      </p:nvGrpSpPr>
      <p:grpSpPr>
        <a:xfrm>
          <a:off x="0" y="0"/>
          <a:ext cx="0" cy="0"/>
          <a:chOff x="0" y="0"/>
          <a:chExt cx="0" cy="0"/>
        </a:xfrm>
      </p:grpSpPr>
      <p:pic>
        <p:nvPicPr>
          <p:cNvPr id="3" name="Picture 6">
            <a:extLst>
              <a:ext uri="{FF2B5EF4-FFF2-40B4-BE49-F238E27FC236}">
                <a16:creationId xmlns:a16="http://schemas.microsoft.com/office/drawing/2014/main" id="{C0721EB9-700D-4FAC-BA47-6EA8F9C655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1725" y="115888"/>
            <a:ext cx="1482725"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a:extLst>
              <a:ext uri="{FF2B5EF4-FFF2-40B4-BE49-F238E27FC236}">
                <a16:creationId xmlns:a16="http://schemas.microsoft.com/office/drawing/2014/main" id="{55BB7207-0BFC-4951-9643-C18F9C0F6F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638675"/>
            <a:ext cx="9251950" cy="221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lvl1pPr algn="l">
              <a:defRPr baseline="0">
                <a:solidFill>
                  <a:schemeClr val="tx1"/>
                </a:solidFill>
              </a:defRPr>
            </a:lvl1pPr>
          </a:lstStyle>
          <a:p>
            <a:r>
              <a:rPr lang="en-US"/>
              <a:t>Click to edit Master title style</a:t>
            </a:r>
            <a:endParaRPr lang="en-GB"/>
          </a:p>
        </p:txBody>
      </p:sp>
      <p:sp>
        <p:nvSpPr>
          <p:cNvPr id="5" name="Date Placeholder 2">
            <a:extLst>
              <a:ext uri="{FF2B5EF4-FFF2-40B4-BE49-F238E27FC236}">
                <a16:creationId xmlns:a16="http://schemas.microsoft.com/office/drawing/2014/main" id="{89B6C883-A99F-4410-A2EC-44E25E843E21}"/>
              </a:ext>
            </a:extLst>
          </p:cNvPr>
          <p:cNvSpPr>
            <a:spLocks noGrp="1"/>
          </p:cNvSpPr>
          <p:nvPr>
            <p:ph type="dt" sz="half" idx="10"/>
          </p:nvPr>
        </p:nvSpPr>
        <p:spPr/>
        <p:txBody>
          <a:bodyPr/>
          <a:lstStyle>
            <a:lvl1pPr>
              <a:defRPr/>
            </a:lvl1pPr>
          </a:lstStyle>
          <a:p>
            <a:pPr>
              <a:defRPr/>
            </a:pPr>
            <a:fld id="{A0479407-3578-4D3D-9426-43C34CB37D72}" type="datetimeFigureOut">
              <a:rPr lang="en-GB"/>
              <a:pPr>
                <a:defRPr/>
              </a:pPr>
              <a:t>24/05/2023</a:t>
            </a:fld>
            <a:endParaRPr lang="en-GB"/>
          </a:p>
        </p:txBody>
      </p:sp>
      <p:sp>
        <p:nvSpPr>
          <p:cNvPr id="6" name="Footer Placeholder 3">
            <a:extLst>
              <a:ext uri="{FF2B5EF4-FFF2-40B4-BE49-F238E27FC236}">
                <a16:creationId xmlns:a16="http://schemas.microsoft.com/office/drawing/2014/main" id="{507A3B74-C9AC-4F1A-8FAF-F69212173C3C}"/>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4">
            <a:extLst>
              <a:ext uri="{FF2B5EF4-FFF2-40B4-BE49-F238E27FC236}">
                <a16:creationId xmlns:a16="http://schemas.microsoft.com/office/drawing/2014/main" id="{1EE0D711-C04E-4C33-BA96-A86AEEFFCEEC}"/>
              </a:ext>
            </a:extLst>
          </p:cNvPr>
          <p:cNvSpPr>
            <a:spLocks noGrp="1"/>
          </p:cNvSpPr>
          <p:nvPr>
            <p:ph type="sldNum" sz="quarter" idx="12"/>
          </p:nvPr>
        </p:nvSpPr>
        <p:spPr/>
        <p:txBody>
          <a:bodyPr/>
          <a:lstStyle>
            <a:lvl1pPr>
              <a:defRPr/>
            </a:lvl1pPr>
          </a:lstStyle>
          <a:p>
            <a:fld id="{F88EF82C-4FFC-4A6C-9847-7EB0B6A5B1EE}" type="slidenum">
              <a:rPr lang="en-GB" altLang="en-US"/>
              <a:pPr/>
              <a:t>‹#›</a:t>
            </a:fld>
            <a:endParaRPr lang="en-GB" altLang="en-US"/>
          </a:p>
        </p:txBody>
      </p:sp>
    </p:spTree>
    <p:extLst>
      <p:ext uri="{BB962C8B-B14F-4D97-AF65-F5344CB8AC3E}">
        <p14:creationId xmlns:p14="http://schemas.microsoft.com/office/powerpoint/2010/main" val="6709989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tx2"/>
        </a:solidFill>
        <a:effectLst/>
      </p:bgPr>
    </p:bg>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C5A4A6E4-7B02-461F-9552-8BB1D16FE9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664075"/>
            <a:ext cx="9144000" cy="219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7">
            <a:extLst>
              <a:ext uri="{FF2B5EF4-FFF2-40B4-BE49-F238E27FC236}">
                <a16:creationId xmlns:a16="http://schemas.microsoft.com/office/drawing/2014/main" id="{1A2FFE1F-3F28-4B23-B1E3-8DD3BA6558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1725" y="115888"/>
            <a:ext cx="1482725"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Date Placeholder 1">
            <a:extLst>
              <a:ext uri="{FF2B5EF4-FFF2-40B4-BE49-F238E27FC236}">
                <a16:creationId xmlns:a16="http://schemas.microsoft.com/office/drawing/2014/main" id="{C36CA5C5-664E-40A7-AEC3-EE6A7F20EC6B}"/>
              </a:ext>
            </a:extLst>
          </p:cNvPr>
          <p:cNvSpPr>
            <a:spLocks noGrp="1"/>
          </p:cNvSpPr>
          <p:nvPr>
            <p:ph type="dt" sz="half" idx="10"/>
          </p:nvPr>
        </p:nvSpPr>
        <p:spPr/>
        <p:txBody>
          <a:bodyPr/>
          <a:lstStyle>
            <a:lvl1pPr>
              <a:defRPr baseline="0">
                <a:solidFill>
                  <a:schemeClr val="tx1"/>
                </a:solidFill>
              </a:defRPr>
            </a:lvl1pPr>
          </a:lstStyle>
          <a:p>
            <a:pPr>
              <a:defRPr/>
            </a:pPr>
            <a:fld id="{F8CF7B79-74BB-43D0-AB88-EE239F2D76FE}" type="datetimeFigureOut">
              <a:rPr lang="en-GB"/>
              <a:pPr>
                <a:defRPr/>
              </a:pPr>
              <a:t>24/05/2023</a:t>
            </a:fld>
            <a:endParaRPr lang="en-GB"/>
          </a:p>
        </p:txBody>
      </p:sp>
      <p:sp>
        <p:nvSpPr>
          <p:cNvPr id="5" name="Footer Placeholder 2">
            <a:extLst>
              <a:ext uri="{FF2B5EF4-FFF2-40B4-BE49-F238E27FC236}">
                <a16:creationId xmlns:a16="http://schemas.microsoft.com/office/drawing/2014/main" id="{3D657B83-C8B3-4409-887E-CFF6240153E3}"/>
              </a:ext>
            </a:extLst>
          </p:cNvPr>
          <p:cNvSpPr>
            <a:spLocks noGrp="1"/>
          </p:cNvSpPr>
          <p:nvPr>
            <p:ph type="ftr" sz="quarter" idx="11"/>
          </p:nvPr>
        </p:nvSpPr>
        <p:spPr/>
        <p:txBody>
          <a:bodyPr/>
          <a:lstStyle>
            <a:lvl1pPr>
              <a:defRPr baseline="0">
                <a:solidFill>
                  <a:schemeClr val="tx1"/>
                </a:solidFill>
              </a:defRPr>
            </a:lvl1pPr>
          </a:lstStyle>
          <a:p>
            <a:pPr>
              <a:defRPr/>
            </a:pPr>
            <a:endParaRPr lang="en-GB"/>
          </a:p>
        </p:txBody>
      </p:sp>
      <p:sp>
        <p:nvSpPr>
          <p:cNvPr id="6" name="Slide Number Placeholder 3">
            <a:extLst>
              <a:ext uri="{FF2B5EF4-FFF2-40B4-BE49-F238E27FC236}">
                <a16:creationId xmlns:a16="http://schemas.microsoft.com/office/drawing/2014/main" id="{743885D1-39C0-4F40-8B0A-BA3FD11AFCEB}"/>
              </a:ext>
            </a:extLst>
          </p:cNvPr>
          <p:cNvSpPr>
            <a:spLocks noGrp="1"/>
          </p:cNvSpPr>
          <p:nvPr>
            <p:ph type="sldNum" sz="quarter" idx="12"/>
          </p:nvPr>
        </p:nvSpPr>
        <p:spPr/>
        <p:txBody>
          <a:bodyPr/>
          <a:lstStyle>
            <a:lvl1pPr>
              <a:defRPr>
                <a:solidFill>
                  <a:schemeClr val="tx1"/>
                </a:solidFill>
              </a:defRPr>
            </a:lvl1pPr>
          </a:lstStyle>
          <a:p>
            <a:fld id="{C8B17037-1C1D-4676-A5B8-247B7CC42CB8}" type="slidenum">
              <a:rPr lang="en-GB" altLang="en-US"/>
              <a:pPr/>
              <a:t>‹#›</a:t>
            </a:fld>
            <a:endParaRPr lang="en-GB" altLang="en-US"/>
          </a:p>
        </p:txBody>
      </p:sp>
    </p:spTree>
    <p:extLst>
      <p:ext uri="{BB962C8B-B14F-4D97-AF65-F5344CB8AC3E}">
        <p14:creationId xmlns:p14="http://schemas.microsoft.com/office/powerpoint/2010/main" val="9812598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1"/>
        </a:solidFill>
        <a:effectLst/>
      </p:bgPr>
    </p:bg>
    <p:spTree>
      <p:nvGrpSpPr>
        <p:cNvPr id="1" name=""/>
        <p:cNvGrpSpPr/>
        <p:nvPr/>
      </p:nvGrpSpPr>
      <p:grpSpPr>
        <a:xfrm>
          <a:off x="0" y="0"/>
          <a:ext cx="0" cy="0"/>
          <a:chOff x="0" y="0"/>
          <a:chExt cx="0" cy="0"/>
        </a:xfrm>
      </p:grpSpPr>
      <p:pic>
        <p:nvPicPr>
          <p:cNvPr id="5" name="Picture 3">
            <a:extLst>
              <a:ext uri="{FF2B5EF4-FFF2-40B4-BE49-F238E27FC236}">
                <a16:creationId xmlns:a16="http://schemas.microsoft.com/office/drawing/2014/main" id="{8D92E449-2918-4110-A92E-DA8702143F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8" y="4667250"/>
            <a:ext cx="9251951" cy="2217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Date Placeholder 3">
            <a:extLst>
              <a:ext uri="{FF2B5EF4-FFF2-40B4-BE49-F238E27FC236}">
                <a16:creationId xmlns:a16="http://schemas.microsoft.com/office/drawing/2014/main" id="{5E60A8F3-6219-491B-A663-3202EE9DB266}"/>
              </a:ext>
            </a:extLst>
          </p:cNvPr>
          <p:cNvSpPr txBox="1">
            <a:spLocks/>
          </p:cNvSpPr>
          <p:nvPr/>
        </p:nvSpPr>
        <p:spPr bwMode="auto">
          <a:xfrm>
            <a:off x="7164388" y="6492875"/>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fld id="{5EB95484-D8D0-4358-B5E7-5C9679E65232}" type="datetime1">
              <a:rPr lang="en-GB" altLang="en-US" sz="1200" smtClean="0">
                <a:solidFill>
                  <a:srgbClr val="8C8E91"/>
                </a:solidFill>
                <a:latin typeface="Gill Sans MT" panose="020B0502020104020203" pitchFamily="34" charset="0"/>
              </a:rPr>
              <a:pPr eaLnBrk="1" hangingPunct="1">
                <a:defRPr/>
              </a:pPr>
              <a:t>24/05/2023</a:t>
            </a:fld>
            <a:endParaRPr lang="en-GB" altLang="en-US" sz="1200">
              <a:solidFill>
                <a:srgbClr val="8C8E91"/>
              </a:solidFill>
              <a:latin typeface="Gill Sans MT" panose="020B0502020104020203" pitchFamily="34" charset="0"/>
            </a:endParaRPr>
          </a:p>
        </p:txBody>
      </p:sp>
      <p:sp>
        <p:nvSpPr>
          <p:cNvPr id="7" name="Title 1">
            <a:extLst>
              <a:ext uri="{FF2B5EF4-FFF2-40B4-BE49-F238E27FC236}">
                <a16:creationId xmlns:a16="http://schemas.microsoft.com/office/drawing/2014/main" id="{89EA9C45-377E-4FFF-A684-481AE15AD1BE}"/>
              </a:ext>
            </a:extLst>
          </p:cNvPr>
          <p:cNvSpPr txBox="1">
            <a:spLocks/>
          </p:cNvSpPr>
          <p:nvPr/>
        </p:nvSpPr>
        <p:spPr>
          <a:xfrm>
            <a:off x="158750" y="6165850"/>
            <a:ext cx="8158163" cy="782638"/>
          </a:xfrm>
          <a:prstGeom prst="rect">
            <a:avLst/>
          </a:prstGeom>
        </p:spPr>
        <p:txBody>
          <a:bodyPr anchor="ctr">
            <a:normAutofit/>
          </a:bodyPr>
          <a:lstStyle>
            <a:lvl1pPr algn="l">
              <a:defRPr baseline="0">
                <a:solidFill>
                  <a:schemeClr val="accent1"/>
                </a:solidFill>
              </a:defRPr>
            </a:lvl1pPr>
          </a:lstStyle>
          <a:p>
            <a:pPr eaLnBrk="1" fontAlgn="auto" hangingPunct="1">
              <a:spcAft>
                <a:spcPts val="0"/>
              </a:spcAft>
              <a:defRPr/>
            </a:pPr>
            <a:r>
              <a:rPr lang="en-US" sz="2400">
                <a:solidFill>
                  <a:schemeClr val="bg2"/>
                </a:solidFill>
                <a:latin typeface="+mn-lt"/>
                <a:ea typeface="+mj-ea"/>
                <a:cs typeface="+mj-cs"/>
              </a:rPr>
              <a:t>Working together to improve and make a difference</a:t>
            </a:r>
            <a:endParaRPr lang="en-GB" sz="2400">
              <a:solidFill>
                <a:schemeClr val="bg2"/>
              </a:solidFill>
              <a:latin typeface="+mn-lt"/>
              <a:ea typeface="+mj-ea"/>
              <a:cs typeface="+mj-cs"/>
            </a:endParaRPr>
          </a:p>
        </p:txBody>
      </p:sp>
      <p:pic>
        <p:nvPicPr>
          <p:cNvPr id="8" name="Picture 2">
            <a:extLst>
              <a:ext uri="{FF2B5EF4-FFF2-40B4-BE49-F238E27FC236}">
                <a16:creationId xmlns:a16="http://schemas.microsoft.com/office/drawing/2014/main" id="{F86BB4AE-29EA-4069-B963-B4FC94E86D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1725" y="115888"/>
            <a:ext cx="1482725"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201" y="764704"/>
            <a:ext cx="3008313" cy="670396"/>
          </a:xfrm>
        </p:spPr>
        <p:txBody>
          <a:bodyPr anchor="b"/>
          <a:lstStyle>
            <a:lvl1pPr algn="l">
              <a:defRPr sz="2000" b="1" baseline="0">
                <a:solidFill>
                  <a:srgbClr val="12326E"/>
                </a:solidFill>
              </a:defRPr>
            </a:lvl1pPr>
          </a:lstStyle>
          <a:p>
            <a:r>
              <a:rPr lang="en-US"/>
              <a:t>Click to edit Master title style</a:t>
            </a:r>
            <a:endParaRPr lang="en-GB"/>
          </a:p>
        </p:txBody>
      </p:sp>
      <p:sp>
        <p:nvSpPr>
          <p:cNvPr id="3" name="Content Placeholder 2"/>
          <p:cNvSpPr>
            <a:spLocks noGrp="1"/>
          </p:cNvSpPr>
          <p:nvPr>
            <p:ph idx="1"/>
          </p:nvPr>
        </p:nvSpPr>
        <p:spPr>
          <a:xfrm>
            <a:off x="3575050" y="764704"/>
            <a:ext cx="5111751" cy="5361460"/>
          </a:xfrm>
        </p:spPr>
        <p:txBody>
          <a:bodyPr/>
          <a:lstStyle>
            <a:lvl1pPr>
              <a:defRPr sz="3200" baseline="0">
                <a:solidFill>
                  <a:srgbClr val="12326E"/>
                </a:solidFill>
              </a:defRPr>
            </a:lvl1pPr>
            <a:lvl2pPr>
              <a:defRPr sz="2800" baseline="0">
                <a:solidFill>
                  <a:srgbClr val="12326E"/>
                </a:solidFill>
              </a:defRPr>
            </a:lvl2pPr>
            <a:lvl3pPr>
              <a:defRPr sz="2400" baseline="0">
                <a:solidFill>
                  <a:srgbClr val="12326E"/>
                </a:solidFill>
              </a:defRPr>
            </a:lvl3pPr>
            <a:lvl4pPr>
              <a:defRPr sz="2000" baseline="0">
                <a:solidFill>
                  <a:srgbClr val="12326E"/>
                </a:solidFill>
              </a:defRPr>
            </a:lvl4pPr>
            <a:lvl5pPr>
              <a:defRPr sz="2000" baseline="0">
                <a:solidFill>
                  <a:srgbClr val="12326E"/>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1" y="1435101"/>
            <a:ext cx="3008313" cy="4691063"/>
          </a:xfrm>
        </p:spPr>
        <p:txBody>
          <a:bodyPr/>
          <a:lstStyle>
            <a:lvl1pPr marL="0" indent="0">
              <a:buNone/>
              <a:defRPr sz="1400" baseline="0">
                <a:solidFill>
                  <a:srgbClr val="12326E"/>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Date Placeholder 4">
            <a:extLst>
              <a:ext uri="{FF2B5EF4-FFF2-40B4-BE49-F238E27FC236}">
                <a16:creationId xmlns:a16="http://schemas.microsoft.com/office/drawing/2014/main" id="{A5C87C64-DB7B-4450-A779-083B0394D4EC}"/>
              </a:ext>
            </a:extLst>
          </p:cNvPr>
          <p:cNvSpPr>
            <a:spLocks noGrp="1"/>
          </p:cNvSpPr>
          <p:nvPr>
            <p:ph type="dt" sz="half" idx="10"/>
          </p:nvPr>
        </p:nvSpPr>
        <p:spPr/>
        <p:txBody>
          <a:bodyPr/>
          <a:lstStyle>
            <a:lvl1pPr>
              <a:defRPr/>
            </a:lvl1pPr>
          </a:lstStyle>
          <a:p>
            <a:pPr>
              <a:defRPr/>
            </a:pPr>
            <a:fld id="{D5511631-97B7-49C0-8E10-911DAB3D2E0B}" type="datetimeFigureOut">
              <a:rPr lang="en-GB"/>
              <a:pPr>
                <a:defRPr/>
              </a:pPr>
              <a:t>24/05/2023</a:t>
            </a:fld>
            <a:endParaRPr lang="en-GB"/>
          </a:p>
        </p:txBody>
      </p:sp>
      <p:sp>
        <p:nvSpPr>
          <p:cNvPr id="10" name="Footer Placeholder 5">
            <a:extLst>
              <a:ext uri="{FF2B5EF4-FFF2-40B4-BE49-F238E27FC236}">
                <a16:creationId xmlns:a16="http://schemas.microsoft.com/office/drawing/2014/main" id="{2CDDD08E-8371-4749-9463-4CB4630510F7}"/>
              </a:ext>
            </a:extLst>
          </p:cNvPr>
          <p:cNvSpPr>
            <a:spLocks noGrp="1"/>
          </p:cNvSpPr>
          <p:nvPr>
            <p:ph type="ftr" sz="quarter" idx="11"/>
          </p:nvPr>
        </p:nvSpPr>
        <p:spPr/>
        <p:txBody>
          <a:bodyPr/>
          <a:lstStyle>
            <a:lvl1pPr>
              <a:defRPr/>
            </a:lvl1pPr>
          </a:lstStyle>
          <a:p>
            <a:pPr>
              <a:defRPr/>
            </a:pPr>
            <a:endParaRPr lang="en-GB"/>
          </a:p>
        </p:txBody>
      </p:sp>
      <p:sp>
        <p:nvSpPr>
          <p:cNvPr id="11" name="Slide Number Placeholder 6">
            <a:extLst>
              <a:ext uri="{FF2B5EF4-FFF2-40B4-BE49-F238E27FC236}">
                <a16:creationId xmlns:a16="http://schemas.microsoft.com/office/drawing/2014/main" id="{AC08A59A-EBF8-485C-A4AC-1FA0EEB87B7E}"/>
              </a:ext>
            </a:extLst>
          </p:cNvPr>
          <p:cNvSpPr>
            <a:spLocks noGrp="1"/>
          </p:cNvSpPr>
          <p:nvPr>
            <p:ph type="sldNum" sz="quarter" idx="12"/>
          </p:nvPr>
        </p:nvSpPr>
        <p:spPr/>
        <p:txBody>
          <a:bodyPr/>
          <a:lstStyle>
            <a:lvl1pPr>
              <a:defRPr/>
            </a:lvl1pPr>
          </a:lstStyle>
          <a:p>
            <a:fld id="{74FA7340-C5B5-417C-B95A-48F362FA4C39}" type="slidenum">
              <a:rPr lang="en-GB" altLang="en-US"/>
              <a:pPr/>
              <a:t>‹#›</a:t>
            </a:fld>
            <a:endParaRPr lang="en-GB" altLang="en-US"/>
          </a:p>
        </p:txBody>
      </p:sp>
    </p:spTree>
    <p:extLst>
      <p:ext uri="{BB962C8B-B14F-4D97-AF65-F5344CB8AC3E}">
        <p14:creationId xmlns:p14="http://schemas.microsoft.com/office/powerpoint/2010/main" val="22188686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bg1"/>
        </a:solidFill>
        <a:effectLst/>
      </p:bgPr>
    </p:bg>
    <p:spTree>
      <p:nvGrpSpPr>
        <p:cNvPr id="1" name=""/>
        <p:cNvGrpSpPr/>
        <p:nvPr/>
      </p:nvGrpSpPr>
      <p:grpSpPr>
        <a:xfrm>
          <a:off x="0" y="0"/>
          <a:ext cx="0" cy="0"/>
          <a:chOff x="0" y="0"/>
          <a:chExt cx="0" cy="0"/>
        </a:xfrm>
      </p:grpSpPr>
      <p:pic>
        <p:nvPicPr>
          <p:cNvPr id="5" name="Picture 3">
            <a:extLst>
              <a:ext uri="{FF2B5EF4-FFF2-40B4-BE49-F238E27FC236}">
                <a16:creationId xmlns:a16="http://schemas.microsoft.com/office/drawing/2014/main" id="{41FBE9A6-A379-4978-9636-C0F3EB4B2F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667250"/>
            <a:ext cx="9251950" cy="2217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a:extLst>
              <a:ext uri="{FF2B5EF4-FFF2-40B4-BE49-F238E27FC236}">
                <a16:creationId xmlns:a16="http://schemas.microsoft.com/office/drawing/2014/main" id="{A514502E-2DCF-482A-8B7A-C58B4EA49EFC}"/>
              </a:ext>
            </a:extLst>
          </p:cNvPr>
          <p:cNvSpPr txBox="1">
            <a:spLocks/>
          </p:cNvSpPr>
          <p:nvPr/>
        </p:nvSpPr>
        <p:spPr>
          <a:xfrm>
            <a:off x="158750" y="6165850"/>
            <a:ext cx="8158163" cy="782638"/>
          </a:xfrm>
          <a:prstGeom prst="rect">
            <a:avLst/>
          </a:prstGeom>
        </p:spPr>
        <p:txBody>
          <a:bodyPr anchor="ctr">
            <a:normAutofit/>
          </a:bodyPr>
          <a:lstStyle>
            <a:lvl1pPr algn="l">
              <a:defRPr baseline="0">
                <a:solidFill>
                  <a:schemeClr val="accent1"/>
                </a:solidFill>
              </a:defRPr>
            </a:lvl1pPr>
          </a:lstStyle>
          <a:p>
            <a:pPr eaLnBrk="1" fontAlgn="auto" hangingPunct="1">
              <a:spcAft>
                <a:spcPts val="0"/>
              </a:spcAft>
              <a:defRPr/>
            </a:pPr>
            <a:r>
              <a:rPr lang="en-US" sz="2400">
                <a:solidFill>
                  <a:schemeClr val="bg2"/>
                </a:solidFill>
                <a:latin typeface="+mn-lt"/>
                <a:ea typeface="+mj-ea"/>
                <a:cs typeface="+mj-cs"/>
              </a:rPr>
              <a:t>Working together to improve and make a difference</a:t>
            </a:r>
            <a:endParaRPr lang="en-GB" sz="2400">
              <a:solidFill>
                <a:schemeClr val="bg2"/>
              </a:solidFill>
              <a:latin typeface="+mn-lt"/>
              <a:ea typeface="+mj-ea"/>
              <a:cs typeface="+mj-cs"/>
            </a:endParaRPr>
          </a:p>
        </p:txBody>
      </p:sp>
      <p:pic>
        <p:nvPicPr>
          <p:cNvPr id="7" name="Picture 2">
            <a:extLst>
              <a:ext uri="{FF2B5EF4-FFF2-40B4-BE49-F238E27FC236}">
                <a16:creationId xmlns:a16="http://schemas.microsoft.com/office/drawing/2014/main" id="{8D611492-B95A-4681-A6C0-6099F5EC8E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1725" y="115888"/>
            <a:ext cx="1482725"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763688" y="414908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353630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63688" y="4653136"/>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1086239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solidFill>
          <a:schemeClr val="tx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lvl1pPr>
              <a:defRPr baseline="0">
                <a:solidFill>
                  <a:srgbClr val="12326E"/>
                </a:solidFill>
              </a:defRPr>
            </a:lvl1pPr>
            <a:lvl2pPr>
              <a:defRPr baseline="0">
                <a:solidFill>
                  <a:srgbClr val="12326E"/>
                </a:solidFill>
              </a:defRPr>
            </a:lvl2pPr>
            <a:lvl3pPr>
              <a:defRPr baseline="0">
                <a:solidFill>
                  <a:srgbClr val="12326E"/>
                </a:solidFill>
              </a:defRPr>
            </a:lvl3pPr>
            <a:lvl4pPr>
              <a:defRPr baseline="0">
                <a:solidFill>
                  <a:srgbClr val="12326E"/>
                </a:solidFill>
              </a:defRPr>
            </a:lvl4pPr>
            <a:lvl5pPr>
              <a:defRPr baseline="0">
                <a:solidFill>
                  <a:srgbClr val="12326E"/>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7AFFD92-EA62-4944-BC39-8CC6B7956ABC}"/>
              </a:ext>
            </a:extLst>
          </p:cNvPr>
          <p:cNvSpPr>
            <a:spLocks noGrp="1"/>
          </p:cNvSpPr>
          <p:nvPr>
            <p:ph type="dt" sz="half" idx="10"/>
          </p:nvPr>
        </p:nvSpPr>
        <p:spPr/>
        <p:txBody>
          <a:bodyPr/>
          <a:lstStyle>
            <a:lvl1pPr>
              <a:defRPr/>
            </a:lvl1pPr>
          </a:lstStyle>
          <a:p>
            <a:pPr>
              <a:defRPr/>
            </a:pPr>
            <a:fld id="{23EA691E-A410-4753-BD29-977E4C97F1EC}" type="datetimeFigureOut">
              <a:rPr lang="en-GB"/>
              <a:pPr>
                <a:defRPr/>
              </a:pPr>
              <a:t>24/05/2023</a:t>
            </a:fld>
            <a:endParaRPr lang="en-GB"/>
          </a:p>
        </p:txBody>
      </p:sp>
      <p:sp>
        <p:nvSpPr>
          <p:cNvPr id="5" name="Footer Placeholder 4">
            <a:extLst>
              <a:ext uri="{FF2B5EF4-FFF2-40B4-BE49-F238E27FC236}">
                <a16:creationId xmlns:a16="http://schemas.microsoft.com/office/drawing/2014/main" id="{9AF10453-C6BE-4CEF-A359-7C9B24322428}"/>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6EA5CC00-EF8B-416B-9525-DF4321832F77}"/>
              </a:ext>
            </a:extLst>
          </p:cNvPr>
          <p:cNvSpPr>
            <a:spLocks noGrp="1"/>
          </p:cNvSpPr>
          <p:nvPr>
            <p:ph type="sldNum" sz="quarter" idx="12"/>
          </p:nvPr>
        </p:nvSpPr>
        <p:spPr/>
        <p:txBody>
          <a:bodyPr/>
          <a:lstStyle>
            <a:lvl1pPr>
              <a:defRPr/>
            </a:lvl1pPr>
          </a:lstStyle>
          <a:p>
            <a:fld id="{A461CD5E-B507-4133-B605-999CF2E44CBE}" type="slidenum">
              <a:rPr lang="en-GB" altLang="en-US"/>
              <a:pPr/>
              <a:t>‹#›</a:t>
            </a:fld>
            <a:endParaRPr lang="en-GB" altLang="en-US"/>
          </a:p>
        </p:txBody>
      </p:sp>
    </p:spTree>
    <p:extLst>
      <p:ext uri="{BB962C8B-B14F-4D97-AF65-F5344CB8AC3E}">
        <p14:creationId xmlns:p14="http://schemas.microsoft.com/office/powerpoint/2010/main" val="39929698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5722C35-BC35-4B82-8DAD-7115D0FC272C}"/>
              </a:ext>
            </a:extLst>
          </p:cNvPr>
          <p:cNvSpPr>
            <a:spLocks noGrp="1"/>
          </p:cNvSpPr>
          <p:nvPr>
            <p:ph type="dt" sz="half" idx="10"/>
          </p:nvPr>
        </p:nvSpPr>
        <p:spPr/>
        <p:txBody>
          <a:bodyPr/>
          <a:lstStyle>
            <a:lvl1pPr>
              <a:defRPr/>
            </a:lvl1pPr>
          </a:lstStyle>
          <a:p>
            <a:pPr>
              <a:defRPr/>
            </a:pPr>
            <a:fld id="{C8653F9E-4F4E-4EFA-932F-A39EC0096C27}" type="datetimeFigureOut">
              <a:rPr lang="en-GB"/>
              <a:pPr>
                <a:defRPr/>
              </a:pPr>
              <a:t>24/05/2023</a:t>
            </a:fld>
            <a:endParaRPr lang="en-GB"/>
          </a:p>
        </p:txBody>
      </p:sp>
      <p:sp>
        <p:nvSpPr>
          <p:cNvPr id="5" name="Footer Placeholder 4">
            <a:extLst>
              <a:ext uri="{FF2B5EF4-FFF2-40B4-BE49-F238E27FC236}">
                <a16:creationId xmlns:a16="http://schemas.microsoft.com/office/drawing/2014/main" id="{BF4D9845-802F-4F8A-A5FC-0583620B325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4B37ECA0-6491-4C82-B0CB-791FE216D9CA}"/>
              </a:ext>
            </a:extLst>
          </p:cNvPr>
          <p:cNvSpPr>
            <a:spLocks noGrp="1"/>
          </p:cNvSpPr>
          <p:nvPr>
            <p:ph type="sldNum" sz="quarter" idx="12"/>
          </p:nvPr>
        </p:nvSpPr>
        <p:spPr/>
        <p:txBody>
          <a:bodyPr/>
          <a:lstStyle>
            <a:lvl1pPr>
              <a:defRPr/>
            </a:lvl1pPr>
          </a:lstStyle>
          <a:p>
            <a:fld id="{7EF01617-1DDB-44B6-8A93-DED807EEAD2E}" type="slidenum">
              <a:rPr lang="en-GB" altLang="en-US"/>
              <a:pPr/>
              <a:t>‹#›</a:t>
            </a:fld>
            <a:endParaRPr lang="en-GB" altLang="en-US"/>
          </a:p>
        </p:txBody>
      </p:sp>
    </p:spTree>
    <p:extLst>
      <p:ext uri="{BB962C8B-B14F-4D97-AF65-F5344CB8AC3E}">
        <p14:creationId xmlns:p14="http://schemas.microsoft.com/office/powerpoint/2010/main" val="4071604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D635D85E-6A4F-4F01-8B8F-E32F5049EB63}"/>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2D9116DE-4038-4C53-B445-28F58839D5E1}"/>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876B79AA-FC91-4E68-9CF4-CBD0D4736FB6}"/>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0" hangingPunct="0">
              <a:defRPr sz="1200">
                <a:solidFill>
                  <a:schemeClr val="tx1">
                    <a:tint val="75000"/>
                  </a:schemeClr>
                </a:solidFill>
                <a:latin typeface="Arial" charset="0"/>
                <a:cs typeface="Arial" charset="0"/>
              </a:defRPr>
            </a:lvl1pPr>
          </a:lstStyle>
          <a:p>
            <a:pPr>
              <a:defRPr/>
            </a:pPr>
            <a:fld id="{658B3281-5A3F-4015-A5B1-E7758F1FC7EF}" type="datetimeFigureOut">
              <a:rPr lang="en-GB"/>
              <a:pPr>
                <a:defRPr/>
              </a:pPr>
              <a:t>24/05/2023</a:t>
            </a:fld>
            <a:endParaRPr lang="en-GB"/>
          </a:p>
        </p:txBody>
      </p:sp>
      <p:sp>
        <p:nvSpPr>
          <p:cNvPr id="5" name="Footer Placeholder 4">
            <a:extLst>
              <a:ext uri="{FF2B5EF4-FFF2-40B4-BE49-F238E27FC236}">
                <a16:creationId xmlns:a16="http://schemas.microsoft.com/office/drawing/2014/main" id="{48DCB657-8258-45FD-97DC-ECC24CF8557A}"/>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0" hangingPunct="0">
              <a:defRPr sz="1200">
                <a:solidFill>
                  <a:schemeClr val="tx1">
                    <a:tint val="75000"/>
                  </a:schemeClr>
                </a:solidFill>
                <a:latin typeface="Arial" charset="0"/>
                <a:cs typeface="Arial" charset="0"/>
              </a:defRPr>
            </a:lvl1pPr>
          </a:lstStyle>
          <a:p>
            <a:pPr>
              <a:defRPr/>
            </a:pPr>
            <a:endParaRPr lang="en-GB"/>
          </a:p>
        </p:txBody>
      </p:sp>
      <p:sp>
        <p:nvSpPr>
          <p:cNvPr id="6" name="Slide Number Placeholder 5">
            <a:extLst>
              <a:ext uri="{FF2B5EF4-FFF2-40B4-BE49-F238E27FC236}">
                <a16:creationId xmlns:a16="http://schemas.microsoft.com/office/drawing/2014/main" id="{42283BAA-F341-4DCE-ADD3-FE0AD3151A6A}"/>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C8E91"/>
                </a:solidFill>
              </a:defRPr>
            </a:lvl1pPr>
          </a:lstStyle>
          <a:p>
            <a:fld id="{25F3CE65-95FA-4195-AF23-6A96D2E1D3A7}"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6457" r:id="rId1"/>
    <p:sldLayoutId id="2147486458" r:id="rId2"/>
    <p:sldLayoutId id="2147486459" r:id="rId3"/>
    <p:sldLayoutId id="2147486460" r:id="rId4"/>
    <p:sldLayoutId id="2147486461" r:id="rId5"/>
    <p:sldLayoutId id="2147486462" r:id="rId6"/>
    <p:sldLayoutId id="2147486463" r:id="rId7"/>
    <p:sldLayoutId id="2147486464" r:id="rId8"/>
    <p:sldLayoutId id="2147486465" r:id="rId9"/>
    <p:sldLayoutId id="2147486466" r:id="rId10"/>
    <p:sldLayoutId id="2147486456" r:id="rId11"/>
  </p:sldLayoutIdLst>
  <p:txStyles>
    <p:titleStyle>
      <a:lvl1pPr algn="ctr" rtl="0" eaLnBrk="0" fontAlgn="base" hangingPunct="0">
        <a:spcBef>
          <a:spcPct val="0"/>
        </a:spcBef>
        <a:spcAft>
          <a:spcPct val="0"/>
        </a:spcAft>
        <a:defRPr sz="4400" kern="1200">
          <a:solidFill>
            <a:schemeClr val="accent1"/>
          </a:solidFill>
          <a:latin typeface="+mj-lt"/>
          <a:ea typeface="+mj-ea"/>
          <a:cs typeface="+mj-cs"/>
        </a:defRPr>
      </a:lvl1pPr>
      <a:lvl2pPr algn="ctr" rtl="0" eaLnBrk="0" fontAlgn="base" hangingPunct="0">
        <a:spcBef>
          <a:spcPct val="0"/>
        </a:spcBef>
        <a:spcAft>
          <a:spcPct val="0"/>
        </a:spcAft>
        <a:defRPr sz="4400">
          <a:solidFill>
            <a:schemeClr val="accent1"/>
          </a:solidFill>
          <a:latin typeface="Gill Sans MT" pitchFamily="34" charset="0"/>
        </a:defRPr>
      </a:lvl2pPr>
      <a:lvl3pPr algn="ctr" rtl="0" eaLnBrk="0" fontAlgn="base" hangingPunct="0">
        <a:spcBef>
          <a:spcPct val="0"/>
        </a:spcBef>
        <a:spcAft>
          <a:spcPct val="0"/>
        </a:spcAft>
        <a:defRPr sz="4400">
          <a:solidFill>
            <a:schemeClr val="accent1"/>
          </a:solidFill>
          <a:latin typeface="Gill Sans MT" pitchFamily="34" charset="0"/>
        </a:defRPr>
      </a:lvl3pPr>
      <a:lvl4pPr algn="ctr" rtl="0" eaLnBrk="0" fontAlgn="base" hangingPunct="0">
        <a:spcBef>
          <a:spcPct val="0"/>
        </a:spcBef>
        <a:spcAft>
          <a:spcPct val="0"/>
        </a:spcAft>
        <a:defRPr sz="4400">
          <a:solidFill>
            <a:schemeClr val="accent1"/>
          </a:solidFill>
          <a:latin typeface="Gill Sans MT" pitchFamily="34" charset="0"/>
        </a:defRPr>
      </a:lvl4pPr>
      <a:lvl5pPr algn="ctr" rtl="0" eaLnBrk="0" fontAlgn="base" hangingPunct="0">
        <a:spcBef>
          <a:spcPct val="0"/>
        </a:spcBef>
        <a:spcAft>
          <a:spcPct val="0"/>
        </a:spcAft>
        <a:defRPr sz="4400">
          <a:solidFill>
            <a:schemeClr val="accent1"/>
          </a:solidFill>
          <a:latin typeface="Gill Sans MT" pitchFamily="34" charset="0"/>
        </a:defRPr>
      </a:lvl5pPr>
      <a:lvl6pPr marL="457200" algn="ctr" rtl="0" fontAlgn="base">
        <a:spcBef>
          <a:spcPct val="0"/>
        </a:spcBef>
        <a:spcAft>
          <a:spcPct val="0"/>
        </a:spcAft>
        <a:defRPr sz="4400">
          <a:solidFill>
            <a:schemeClr val="accent1"/>
          </a:solidFill>
          <a:latin typeface="Gill Sans MT" pitchFamily="34" charset="0"/>
        </a:defRPr>
      </a:lvl6pPr>
      <a:lvl7pPr marL="914400" algn="ctr" rtl="0" fontAlgn="base">
        <a:spcBef>
          <a:spcPct val="0"/>
        </a:spcBef>
        <a:spcAft>
          <a:spcPct val="0"/>
        </a:spcAft>
        <a:defRPr sz="4400">
          <a:solidFill>
            <a:schemeClr val="accent1"/>
          </a:solidFill>
          <a:latin typeface="Gill Sans MT" pitchFamily="34" charset="0"/>
        </a:defRPr>
      </a:lvl7pPr>
      <a:lvl8pPr marL="1371600" algn="ctr" rtl="0" fontAlgn="base">
        <a:spcBef>
          <a:spcPct val="0"/>
        </a:spcBef>
        <a:spcAft>
          <a:spcPct val="0"/>
        </a:spcAft>
        <a:defRPr sz="4400">
          <a:solidFill>
            <a:schemeClr val="accent1"/>
          </a:solidFill>
          <a:latin typeface="Gill Sans MT" pitchFamily="34" charset="0"/>
        </a:defRPr>
      </a:lvl8pPr>
      <a:lvl9pPr marL="1828800" algn="ctr" rtl="0" fontAlgn="base">
        <a:spcBef>
          <a:spcPct val="0"/>
        </a:spcBef>
        <a:spcAft>
          <a:spcPct val="0"/>
        </a:spcAft>
        <a:defRPr sz="4400">
          <a:solidFill>
            <a:schemeClr val="accent1"/>
          </a:solidFill>
          <a:latin typeface="Gill Sans MT"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2"/>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2"/>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2"/>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2"/>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2"/>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pengreen.org/wp-content/uploads/2018/05/PLODS-for-toolkit.pdf" TargetMode="Externa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20.png"/><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s://www.yorkhospitals.nhs.uk/childrens-centre/your-childs-hospital-journey/therapy-services/childrens-therapy-referral/" TargetMode="Externa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 Id="rId4" Type="http://schemas.openxmlformats.org/officeDocument/2006/relationships/image" Target="../media/image35.png"/></Relationships>
</file>

<file path=ppt/slides/_rels/slide2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7.xml"/><Relationship Id="rId5" Type="http://schemas.openxmlformats.org/officeDocument/2006/relationships/hyperlink" Target="https://www.yor-ok.org.uk/families/Local%20Offer/specialist-teaching-team.htm" TargetMode="External"/><Relationship Id="rId4" Type="http://schemas.openxmlformats.org/officeDocument/2006/relationships/hyperlink" Target="http://www.koalendar.com/e/eysupport" TargetMode="Externa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hyperlink" Target="https://www.yor-ok.org.uk/families/Local%20Offer/my-support-plan.htm" TargetMode="Externa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hyperlink" Target="https://www.yor-ok.org.uk/families/Local%20Offer/my-support-plan.htm" TargetMode="External"/><Relationship Id="rId1" Type="http://schemas.openxmlformats.org/officeDocument/2006/relationships/slideLayout" Target="../slideLayouts/slideLayout7.xml"/><Relationship Id="rId4" Type="http://schemas.openxmlformats.org/officeDocument/2006/relationships/image" Target="../media/image44.png"/></Relationships>
</file>

<file path=ppt/slides/_rels/slide3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7.xml"/><Relationship Id="rId5" Type="http://schemas.openxmlformats.org/officeDocument/2006/relationships/image" Target="../media/image56.png"/><Relationship Id="rId4" Type="http://schemas.openxmlformats.org/officeDocument/2006/relationships/image" Target="../media/image55.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61.svg"/><Relationship Id="rId2" Type="http://schemas.openxmlformats.org/officeDocument/2006/relationships/image" Target="../media/image60.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3.svg"/><Relationship Id="rId2" Type="http://schemas.openxmlformats.org/officeDocument/2006/relationships/image" Target="../media/image62.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BC0C0F-F33A-4CC6-8C93-CA26E16EA7DB}"/>
              </a:ext>
            </a:extLst>
          </p:cNvPr>
          <p:cNvSpPr>
            <a:spLocks noGrp="1"/>
          </p:cNvSpPr>
          <p:nvPr>
            <p:ph type="ctrTitle"/>
          </p:nvPr>
        </p:nvSpPr>
        <p:spPr>
          <a:xfrm>
            <a:off x="1181789" y="1946006"/>
            <a:ext cx="7126287" cy="1470025"/>
          </a:xfrm>
        </p:spPr>
        <p:txBody>
          <a:bodyPr/>
          <a:lstStyle/>
          <a:p>
            <a:pPr algn="ctr">
              <a:defRPr/>
            </a:pPr>
            <a:r>
              <a:rPr lang="en-GB" dirty="0"/>
              <a:t>The Graduated Response </a:t>
            </a:r>
            <a:br>
              <a:rPr lang="en-GB" dirty="0"/>
            </a:br>
            <a:r>
              <a:rPr lang="en-GB" dirty="0"/>
              <a:t>Part 2:</a:t>
            </a:r>
            <a:br>
              <a:rPr lang="en-GB" dirty="0"/>
            </a:br>
            <a:r>
              <a:rPr lang="en-GB" dirty="0"/>
              <a:t>Do and Review</a:t>
            </a:r>
          </a:p>
        </p:txBody>
      </p:sp>
      <p:sp>
        <p:nvSpPr>
          <p:cNvPr id="14339" name="Subtitle 2">
            <a:extLst>
              <a:ext uri="{FF2B5EF4-FFF2-40B4-BE49-F238E27FC236}">
                <a16:creationId xmlns:a16="http://schemas.microsoft.com/office/drawing/2014/main" id="{80D1921E-B82B-47C6-823C-C8F8D36319A1}"/>
              </a:ext>
            </a:extLst>
          </p:cNvPr>
          <p:cNvSpPr>
            <a:spLocks noGrp="1"/>
          </p:cNvSpPr>
          <p:nvPr>
            <p:ph type="subTitle" idx="1"/>
          </p:nvPr>
        </p:nvSpPr>
        <p:spPr>
          <a:xfrm>
            <a:off x="1181789" y="3722511"/>
            <a:ext cx="6400800" cy="1392238"/>
          </a:xfrm>
        </p:spPr>
        <p:txBody>
          <a:bodyPr/>
          <a:lstStyle/>
          <a:p>
            <a:pPr algn="ctr"/>
            <a:r>
              <a:rPr lang="en-GB" altLang="en-US" dirty="0"/>
              <a:t>Thursday 2</a:t>
            </a:r>
            <a:r>
              <a:rPr lang="en-GB" altLang="en-US" baseline="30000" dirty="0"/>
              <a:t>nd</a:t>
            </a:r>
            <a:r>
              <a:rPr lang="en-GB" altLang="en-US" dirty="0"/>
              <a:t> March 2023</a:t>
            </a:r>
          </a:p>
          <a:p>
            <a:pPr algn="ctr"/>
            <a:r>
              <a:rPr lang="en-GB" altLang="en-US" dirty="0"/>
              <a:t>9 – 10.30am via Teams </a:t>
            </a:r>
          </a:p>
        </p:txBody>
      </p:sp>
    </p:spTree>
    <p:extLst>
      <p:ext uri="{BB962C8B-B14F-4D97-AF65-F5344CB8AC3E}">
        <p14:creationId xmlns:p14="http://schemas.microsoft.com/office/powerpoint/2010/main" val="4657539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AB9569-2C49-45DE-8AE9-7931D2D211A1}"/>
              </a:ext>
            </a:extLst>
          </p:cNvPr>
          <p:cNvSpPr>
            <a:spLocks noGrp="1"/>
          </p:cNvSpPr>
          <p:nvPr>
            <p:ph type="title"/>
          </p:nvPr>
        </p:nvSpPr>
        <p:spPr/>
        <p:txBody>
          <a:bodyPr>
            <a:noAutofit/>
          </a:bodyPr>
          <a:lstStyle/>
          <a:p>
            <a:pPr algn="ctr">
              <a:defRPr/>
            </a:pPr>
            <a:r>
              <a:rPr lang="en-GB" sz="3600" b="1">
                <a:solidFill>
                  <a:srgbClr val="C00000"/>
                </a:solidFill>
                <a:latin typeface="Arial"/>
                <a:cs typeface="Arial"/>
              </a:rPr>
              <a:t>Housekeeping</a:t>
            </a:r>
            <a:r>
              <a:rPr lang="en-GB" sz="2400" b="1">
                <a:solidFill>
                  <a:srgbClr val="C00000"/>
                </a:solidFill>
                <a:latin typeface="Arial"/>
                <a:cs typeface="Arial"/>
              </a:rPr>
              <a:t> </a:t>
            </a:r>
            <a:r>
              <a:rPr lang="en-GB" sz="4950" b="1">
                <a:solidFill>
                  <a:schemeClr val="tx1"/>
                </a:solidFill>
                <a:latin typeface="Arial"/>
                <a:cs typeface="Arial"/>
              </a:rPr>
              <a:t> </a:t>
            </a:r>
            <a:endParaRPr lang="en-GB" sz="4950" b="1">
              <a:solidFill>
                <a:schemeClr val="tx1"/>
              </a:solidFill>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3D701FFF-4C5E-410A-BC56-46E65751D597}"/>
              </a:ext>
            </a:extLst>
          </p:cNvPr>
          <p:cNvSpPr>
            <a:spLocks noGrp="1"/>
          </p:cNvSpPr>
          <p:nvPr>
            <p:ph idx="1"/>
          </p:nvPr>
        </p:nvSpPr>
        <p:spPr>
          <a:xfrm>
            <a:off x="323850" y="1340769"/>
            <a:ext cx="8229600" cy="4248820"/>
          </a:xfrm>
        </p:spPr>
        <p:txBody>
          <a:bodyPr>
            <a:normAutofit/>
          </a:bodyPr>
          <a:lstStyle/>
          <a:p>
            <a:pPr>
              <a:defRPr/>
            </a:pPr>
            <a:r>
              <a:rPr lang="en-GB" sz="2000" dirty="0">
                <a:latin typeface="Arial"/>
                <a:cs typeface="Arial"/>
              </a:rPr>
              <a:t>Remain confidential </a:t>
            </a:r>
            <a:endParaRPr lang="en-GB" sz="2000" dirty="0">
              <a:latin typeface="Arial" panose="020B0604020202020204" pitchFamily="34" charset="0"/>
              <a:cs typeface="Arial" panose="020B0604020202020204" pitchFamily="34" charset="0"/>
            </a:endParaRPr>
          </a:p>
          <a:p>
            <a:pPr>
              <a:defRPr/>
            </a:pPr>
            <a:endParaRPr lang="en-GB" sz="2000" dirty="0">
              <a:latin typeface="Arial" panose="020B0604020202020204" pitchFamily="34" charset="0"/>
              <a:cs typeface="Arial" panose="020B0604020202020204" pitchFamily="34" charset="0"/>
            </a:endParaRPr>
          </a:p>
          <a:p>
            <a:pPr>
              <a:defRPr/>
            </a:pPr>
            <a:r>
              <a:rPr lang="en-GB" sz="2000" dirty="0">
                <a:latin typeface="Arial"/>
                <a:cs typeface="Arial"/>
              </a:rPr>
              <a:t>Listen to each others perspective </a:t>
            </a:r>
            <a:endParaRPr lang="en-GB" sz="2000" dirty="0">
              <a:latin typeface="Arial" panose="020B0604020202020204" pitchFamily="34" charset="0"/>
              <a:cs typeface="Arial" panose="020B0604020202020204" pitchFamily="34" charset="0"/>
            </a:endParaRPr>
          </a:p>
          <a:p>
            <a:pPr>
              <a:defRPr/>
            </a:pPr>
            <a:endParaRPr lang="en-GB" sz="2000" dirty="0">
              <a:latin typeface="Arial" panose="020B0604020202020204" pitchFamily="34" charset="0"/>
              <a:cs typeface="Arial" panose="020B0604020202020204" pitchFamily="34" charset="0"/>
            </a:endParaRPr>
          </a:p>
          <a:p>
            <a:pPr>
              <a:defRPr/>
            </a:pPr>
            <a:r>
              <a:rPr lang="en-GB" sz="2000" dirty="0">
                <a:latin typeface="Arial"/>
                <a:cs typeface="Arial"/>
              </a:rPr>
              <a:t>Microphones on silent to reduce background noise  </a:t>
            </a:r>
          </a:p>
          <a:p>
            <a:pPr>
              <a:defRPr/>
            </a:pPr>
            <a:endParaRPr lang="en-GB" sz="2000" dirty="0">
              <a:latin typeface="Arial"/>
              <a:cs typeface="Arial"/>
            </a:endParaRPr>
          </a:p>
          <a:p>
            <a:pPr>
              <a:defRPr/>
            </a:pPr>
            <a:r>
              <a:rPr lang="en-GB" sz="2000" dirty="0">
                <a:latin typeface="Arial"/>
                <a:cs typeface="Arial"/>
              </a:rPr>
              <a:t>Please contribute to the discussions </a:t>
            </a:r>
            <a:r>
              <a:rPr lang="en-GB" sz="2000" dirty="0">
                <a:latin typeface="Arial"/>
                <a:cs typeface="Arial"/>
                <a:sym typeface="Wingdings" panose="05000000000000000000" pitchFamily="2" charset="2"/>
              </a:rPr>
              <a:t> </a:t>
            </a:r>
            <a:r>
              <a:rPr lang="en-GB" sz="2000" dirty="0">
                <a:latin typeface="Arial"/>
                <a:cs typeface="Arial"/>
              </a:rPr>
              <a:t> </a:t>
            </a:r>
          </a:p>
          <a:p>
            <a:pPr>
              <a:defRPr/>
            </a:pPr>
            <a:endParaRPr lang="en-GB" sz="2000" dirty="0">
              <a:latin typeface="Arial"/>
              <a:cs typeface="Arial"/>
            </a:endParaRPr>
          </a:p>
          <a:p>
            <a:pPr>
              <a:defRPr/>
            </a:pPr>
            <a:r>
              <a:rPr lang="en-GB" sz="2000" dirty="0">
                <a:latin typeface="Arial"/>
                <a:cs typeface="Arial"/>
              </a:rPr>
              <a:t>If you have any questions as we go please feel free to put them in the chat. </a:t>
            </a:r>
            <a:endParaRPr lang="en-GB" sz="2000" dirty="0">
              <a:latin typeface="Arial" panose="020B0604020202020204" pitchFamily="34" charset="0"/>
              <a:cs typeface="Arial" panose="020B0604020202020204" pitchFamily="34" charset="0"/>
            </a:endParaRPr>
          </a:p>
          <a:p>
            <a:pPr marL="0" indent="0">
              <a:buNone/>
              <a:defRPr/>
            </a:pPr>
            <a:endParaRPr lang="en-GB" sz="20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DB09BC2B-50C5-4894-9865-2CFF7123A274}"/>
              </a:ext>
            </a:extLst>
          </p:cNvPr>
          <p:cNvPicPr>
            <a:picLocks noChangeAspect="1"/>
          </p:cNvPicPr>
          <p:nvPr/>
        </p:nvPicPr>
        <p:blipFill>
          <a:blip r:embed="rId2"/>
          <a:stretch>
            <a:fillRect/>
          </a:stretch>
        </p:blipFill>
        <p:spPr>
          <a:xfrm>
            <a:off x="6795949" y="1340769"/>
            <a:ext cx="1824176" cy="1366372"/>
          </a:xfrm>
          <a:prstGeom prst="rect">
            <a:avLst/>
          </a:prstGeom>
        </p:spPr>
      </p:pic>
    </p:spTree>
    <p:extLst>
      <p:ext uri="{BB962C8B-B14F-4D97-AF65-F5344CB8AC3E}">
        <p14:creationId xmlns:p14="http://schemas.microsoft.com/office/powerpoint/2010/main" val="33566874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7EB93B-4357-4B10-970C-76AF7B3F5E62}"/>
              </a:ext>
            </a:extLst>
          </p:cNvPr>
          <p:cNvSpPr>
            <a:spLocks noGrp="1"/>
          </p:cNvSpPr>
          <p:nvPr>
            <p:ph type="title"/>
          </p:nvPr>
        </p:nvSpPr>
        <p:spPr/>
        <p:txBody>
          <a:bodyPr/>
          <a:lstStyle/>
          <a:p>
            <a:pPr algn="ctr"/>
            <a:r>
              <a:rPr lang="en-GB" sz="3200" dirty="0">
                <a:solidFill>
                  <a:srgbClr val="C00000"/>
                </a:solidFill>
                <a:latin typeface="Arial"/>
                <a:cs typeface="Arial"/>
              </a:rPr>
              <a:t>Session Overview</a:t>
            </a:r>
            <a:r>
              <a:rPr lang="en-GB" sz="2800" dirty="0">
                <a:solidFill>
                  <a:srgbClr val="C00000"/>
                </a:solidFill>
                <a:latin typeface="Arial"/>
                <a:cs typeface="Arial"/>
              </a:rPr>
              <a:t> </a:t>
            </a:r>
            <a:br>
              <a:rPr lang="en-GB" sz="2400" dirty="0">
                <a:latin typeface="Arial"/>
                <a:cs typeface="Arial"/>
              </a:rPr>
            </a:br>
            <a:endParaRPr lang="en-GB" sz="2400" dirty="0">
              <a:solidFill>
                <a:schemeClr val="tx1"/>
              </a:solidFill>
              <a:latin typeface="Arial"/>
              <a:cs typeface="Arial"/>
            </a:endParaRPr>
          </a:p>
        </p:txBody>
      </p:sp>
      <p:sp>
        <p:nvSpPr>
          <p:cNvPr id="3" name="Content Placeholder 2">
            <a:extLst>
              <a:ext uri="{FF2B5EF4-FFF2-40B4-BE49-F238E27FC236}">
                <a16:creationId xmlns:a16="http://schemas.microsoft.com/office/drawing/2014/main" id="{EB1BF280-0C93-41D0-924E-95F76E480E68}"/>
              </a:ext>
            </a:extLst>
          </p:cNvPr>
          <p:cNvSpPr>
            <a:spLocks noGrp="1"/>
          </p:cNvSpPr>
          <p:nvPr>
            <p:ph idx="1"/>
          </p:nvPr>
        </p:nvSpPr>
        <p:spPr>
          <a:xfrm>
            <a:off x="241335" y="1310302"/>
            <a:ext cx="8229600" cy="3960440"/>
          </a:xfrm>
        </p:spPr>
        <p:txBody>
          <a:bodyPr/>
          <a:lstStyle/>
          <a:p>
            <a:r>
              <a:rPr lang="en-GB" sz="2400" dirty="0">
                <a:latin typeface="Arial"/>
                <a:cs typeface="Arial"/>
              </a:rPr>
              <a:t>Recap on the Graduated Approach </a:t>
            </a:r>
          </a:p>
          <a:p>
            <a:pPr marL="0" indent="0">
              <a:buNone/>
            </a:pPr>
            <a:r>
              <a:rPr lang="en-GB" sz="2400" dirty="0">
                <a:latin typeface="Arial"/>
                <a:cs typeface="Arial"/>
              </a:rPr>
              <a:t> </a:t>
            </a:r>
          </a:p>
          <a:p>
            <a:r>
              <a:rPr lang="en-GB" sz="2400" dirty="0">
                <a:latin typeface="Arial" panose="020B0604020202020204" pitchFamily="34" charset="0"/>
                <a:cs typeface="Arial" panose="020B0604020202020204" pitchFamily="34" charset="0"/>
              </a:rPr>
              <a:t>Identifying how to complete the ‘do’ part of the approach.</a:t>
            </a:r>
          </a:p>
          <a:p>
            <a:pPr marL="0" indent="0">
              <a:buNone/>
            </a:pP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Supporting practitioners to prepare for the ‘review’ part of the graduated response. </a:t>
            </a:r>
          </a:p>
        </p:txBody>
      </p:sp>
    </p:spTree>
    <p:extLst>
      <p:ext uri="{BB962C8B-B14F-4D97-AF65-F5344CB8AC3E}">
        <p14:creationId xmlns:p14="http://schemas.microsoft.com/office/powerpoint/2010/main" val="7693159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2">
            <a:extLst>
              <a:ext uri="{FF2B5EF4-FFF2-40B4-BE49-F238E27FC236}">
                <a16:creationId xmlns:a16="http://schemas.microsoft.com/office/drawing/2014/main" id="{EAC48C53-8418-8F8A-3A04-6B4BF4EDAEAE}"/>
              </a:ext>
            </a:extLst>
          </p:cNvPr>
          <p:cNvGraphicFramePr/>
          <p:nvPr/>
        </p:nvGraphicFramePr>
        <p:xfrm>
          <a:off x="387146" y="199103"/>
          <a:ext cx="8314402" cy="59620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D359B4D0-5001-D155-EFF2-04E2D27F2003}"/>
              </a:ext>
            </a:extLst>
          </p:cNvPr>
          <p:cNvSpPr txBox="1"/>
          <p:nvPr/>
        </p:nvSpPr>
        <p:spPr>
          <a:xfrm>
            <a:off x="275208" y="292963"/>
            <a:ext cx="5086905" cy="461665"/>
          </a:xfrm>
          <a:prstGeom prst="rect">
            <a:avLst/>
          </a:prstGeom>
          <a:noFill/>
        </p:spPr>
        <p:txBody>
          <a:bodyPr wrap="square" rtlCol="0">
            <a:spAutoFit/>
          </a:bodyPr>
          <a:lstStyle/>
          <a:p>
            <a:r>
              <a:rPr lang="en-US" sz="2400" dirty="0"/>
              <a:t>The Graduated Response…</a:t>
            </a:r>
            <a:endParaRPr lang="en-GB" sz="2400" dirty="0"/>
          </a:p>
        </p:txBody>
      </p:sp>
    </p:spTree>
    <p:extLst>
      <p:ext uri="{BB962C8B-B14F-4D97-AF65-F5344CB8AC3E}">
        <p14:creationId xmlns:p14="http://schemas.microsoft.com/office/powerpoint/2010/main" val="495721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F9CF34D7-7185-7F63-F26B-5DA6E7CD0EA7}"/>
              </a:ext>
            </a:extLst>
          </p:cNvPr>
          <p:cNvGrpSpPr/>
          <p:nvPr/>
        </p:nvGrpSpPr>
        <p:grpSpPr>
          <a:xfrm>
            <a:off x="7203784" y="1687014"/>
            <a:ext cx="1580749" cy="2578448"/>
            <a:chOff x="4613897" y="1691793"/>
            <a:chExt cx="1580749" cy="2578448"/>
          </a:xfrm>
        </p:grpSpPr>
        <p:sp>
          <p:nvSpPr>
            <p:cNvPr id="6" name="Rectangle: Rounded Corners 5">
              <a:extLst>
                <a:ext uri="{FF2B5EF4-FFF2-40B4-BE49-F238E27FC236}">
                  <a16:creationId xmlns:a16="http://schemas.microsoft.com/office/drawing/2014/main" id="{E91DC735-DE66-17E4-D4F0-523C656FEA6D}"/>
                </a:ext>
              </a:extLst>
            </p:cNvPr>
            <p:cNvSpPr/>
            <p:nvPr/>
          </p:nvSpPr>
          <p:spPr>
            <a:xfrm>
              <a:off x="4613897" y="1691793"/>
              <a:ext cx="1580749" cy="2578448"/>
            </a:xfrm>
            <a:prstGeom prst="roundRect">
              <a:avLst>
                <a:gd name="adj" fmla="val 10000"/>
              </a:avLst>
            </a:prstGeom>
          </p:spPr>
          <p:style>
            <a:lnRef idx="2">
              <a:schemeClr val="accent2">
                <a:hueOff val="-4320025"/>
                <a:satOff val="-18752"/>
                <a:lumOff val="-13333"/>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7" name="Rectangle: Rounded Corners 4">
              <a:extLst>
                <a:ext uri="{FF2B5EF4-FFF2-40B4-BE49-F238E27FC236}">
                  <a16:creationId xmlns:a16="http://schemas.microsoft.com/office/drawing/2014/main" id="{755C275E-B4EF-2C13-5BDD-DDD355EEC8DC}"/>
                </a:ext>
              </a:extLst>
            </p:cNvPr>
            <p:cNvSpPr txBox="1"/>
            <p:nvPr/>
          </p:nvSpPr>
          <p:spPr>
            <a:xfrm>
              <a:off x="4660196" y="1738092"/>
              <a:ext cx="1488151" cy="193332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23825" tIns="123825" rIns="123825" bIns="123825" numCol="1" spcCol="1270" anchor="t" anchorCtr="0">
              <a:noAutofit/>
            </a:bodyPr>
            <a:lstStyle/>
            <a:p>
              <a:pPr marL="114300" lvl="1" indent="-114300" algn="l" defTabSz="622300" rtl="0">
                <a:lnSpc>
                  <a:spcPct val="90000"/>
                </a:lnSpc>
                <a:spcBef>
                  <a:spcPct val="0"/>
                </a:spcBef>
                <a:spcAft>
                  <a:spcPct val="15000"/>
                </a:spcAft>
                <a:buChar char="•"/>
              </a:pPr>
              <a:r>
                <a:rPr lang="en-US" sz="1400" kern="1200" dirty="0">
                  <a:latin typeface="Gill Sans MT"/>
                </a:rPr>
                <a:t>Plan into daily timetables</a:t>
              </a:r>
              <a:endParaRPr lang="en-US" sz="1400" kern="1200" dirty="0"/>
            </a:p>
            <a:p>
              <a:pPr marL="114300" lvl="1" indent="-114300" algn="l" defTabSz="622300" rtl="0">
                <a:lnSpc>
                  <a:spcPct val="90000"/>
                </a:lnSpc>
                <a:spcBef>
                  <a:spcPct val="0"/>
                </a:spcBef>
                <a:spcAft>
                  <a:spcPct val="15000"/>
                </a:spcAft>
                <a:buChar char="•"/>
              </a:pPr>
              <a:r>
                <a:rPr lang="en-US" sz="1400" kern="1200" dirty="0"/>
                <a:t>Engage parents and involve them in delivery</a:t>
              </a:r>
            </a:p>
            <a:p>
              <a:pPr marL="114300" lvl="1" indent="-114300" algn="l" defTabSz="622300" rtl="0">
                <a:lnSpc>
                  <a:spcPct val="90000"/>
                </a:lnSpc>
                <a:spcBef>
                  <a:spcPct val="0"/>
                </a:spcBef>
                <a:spcAft>
                  <a:spcPct val="15000"/>
                </a:spcAft>
                <a:buChar char="•"/>
              </a:pPr>
              <a:r>
                <a:rPr lang="en-US" sz="1400" kern="1200" dirty="0"/>
                <a:t>Gather and record progress.</a:t>
              </a:r>
            </a:p>
            <a:p>
              <a:pPr marL="114300" lvl="1" indent="-114300" algn="l" defTabSz="622300" rtl="0">
                <a:lnSpc>
                  <a:spcPct val="90000"/>
                </a:lnSpc>
                <a:spcBef>
                  <a:spcPct val="0"/>
                </a:spcBef>
                <a:spcAft>
                  <a:spcPct val="15000"/>
                </a:spcAft>
                <a:buChar char="•"/>
              </a:pPr>
              <a:r>
                <a:rPr lang="en-US" sz="1400" kern="1200" dirty="0"/>
                <a:t>Adapt as needed</a:t>
              </a:r>
            </a:p>
          </p:txBody>
        </p:sp>
      </p:grpSp>
      <p:grpSp>
        <p:nvGrpSpPr>
          <p:cNvPr id="8" name="Group 7">
            <a:extLst>
              <a:ext uri="{FF2B5EF4-FFF2-40B4-BE49-F238E27FC236}">
                <a16:creationId xmlns:a16="http://schemas.microsoft.com/office/drawing/2014/main" id="{43B1956D-B87F-9CCC-92B2-22F83BE51ACB}"/>
              </a:ext>
            </a:extLst>
          </p:cNvPr>
          <p:cNvGrpSpPr/>
          <p:nvPr/>
        </p:nvGrpSpPr>
        <p:grpSpPr>
          <a:xfrm>
            <a:off x="7307970" y="870796"/>
            <a:ext cx="1405110" cy="558766"/>
            <a:chOff x="5060132" y="4429991"/>
            <a:chExt cx="1405110" cy="558766"/>
          </a:xfrm>
        </p:grpSpPr>
        <p:sp>
          <p:nvSpPr>
            <p:cNvPr id="9" name="Rectangle: Rounded Corners 8">
              <a:extLst>
                <a:ext uri="{FF2B5EF4-FFF2-40B4-BE49-F238E27FC236}">
                  <a16:creationId xmlns:a16="http://schemas.microsoft.com/office/drawing/2014/main" id="{5BAA0A51-A9F9-CB6B-BB71-3DC978A9890A}"/>
                </a:ext>
              </a:extLst>
            </p:cNvPr>
            <p:cNvSpPr/>
            <p:nvPr/>
          </p:nvSpPr>
          <p:spPr>
            <a:xfrm>
              <a:off x="5060132" y="4429991"/>
              <a:ext cx="1405110" cy="558766"/>
            </a:xfrm>
            <a:prstGeom prst="roundRect">
              <a:avLst>
                <a:gd name="adj" fmla="val 10000"/>
              </a:avLst>
            </a:prstGeom>
          </p:spPr>
          <p:style>
            <a:lnRef idx="2">
              <a:schemeClr val="lt1">
                <a:hueOff val="0"/>
                <a:satOff val="0"/>
                <a:lumOff val="0"/>
                <a:alphaOff val="0"/>
              </a:schemeClr>
            </a:lnRef>
            <a:fillRef idx="1">
              <a:schemeClr val="accent2">
                <a:hueOff val="-4320025"/>
                <a:satOff val="-18752"/>
                <a:lumOff val="-13333"/>
                <a:alphaOff val="0"/>
              </a:schemeClr>
            </a:fillRef>
            <a:effectRef idx="0">
              <a:schemeClr val="accent2">
                <a:hueOff val="-4320025"/>
                <a:satOff val="-18752"/>
                <a:lumOff val="-13333"/>
                <a:alphaOff val="0"/>
              </a:schemeClr>
            </a:effectRef>
            <a:fontRef idx="minor">
              <a:schemeClr val="lt1"/>
            </a:fontRef>
          </p:style>
        </p:sp>
        <p:sp>
          <p:nvSpPr>
            <p:cNvPr id="10" name="Rectangle: Rounded Corners 4">
              <a:extLst>
                <a:ext uri="{FF2B5EF4-FFF2-40B4-BE49-F238E27FC236}">
                  <a16:creationId xmlns:a16="http://schemas.microsoft.com/office/drawing/2014/main" id="{22FEBA76-84E2-11CC-BC1D-EB1AFB335D87}"/>
                </a:ext>
              </a:extLst>
            </p:cNvPr>
            <p:cNvSpPr txBox="1"/>
            <p:nvPr/>
          </p:nvSpPr>
          <p:spPr>
            <a:xfrm>
              <a:off x="5060132" y="4446357"/>
              <a:ext cx="1372378" cy="52603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2865" tIns="41910" rIns="62865" bIns="41910" numCol="1" spcCol="1270" anchor="ctr" anchorCtr="0">
              <a:noAutofit/>
            </a:bodyPr>
            <a:lstStyle/>
            <a:p>
              <a:pPr marL="0" lvl="0" indent="0" algn="ctr" defTabSz="1466850" rtl="0">
                <a:lnSpc>
                  <a:spcPct val="90000"/>
                </a:lnSpc>
                <a:spcBef>
                  <a:spcPct val="0"/>
                </a:spcBef>
                <a:spcAft>
                  <a:spcPct val="35000"/>
                </a:spcAft>
                <a:buNone/>
              </a:pPr>
              <a:r>
                <a:rPr lang="en-US" sz="3300" kern="1200" dirty="0">
                  <a:latin typeface="Gill Sans MT"/>
                </a:rPr>
                <a:t>Do </a:t>
              </a:r>
              <a:endParaRPr lang="en-US" sz="3300" kern="1200" dirty="0"/>
            </a:p>
          </p:txBody>
        </p:sp>
      </p:grpSp>
      <p:sp>
        <p:nvSpPr>
          <p:cNvPr id="12" name="TextBox 11">
            <a:extLst>
              <a:ext uri="{FF2B5EF4-FFF2-40B4-BE49-F238E27FC236}">
                <a16:creationId xmlns:a16="http://schemas.microsoft.com/office/drawing/2014/main" id="{1CD15351-CA08-C919-0851-094E7DCB7D8B}"/>
              </a:ext>
            </a:extLst>
          </p:cNvPr>
          <p:cNvSpPr txBox="1"/>
          <p:nvPr/>
        </p:nvSpPr>
        <p:spPr>
          <a:xfrm>
            <a:off x="497842" y="1150179"/>
            <a:ext cx="6426740" cy="3416320"/>
          </a:xfrm>
          <a:prstGeom prst="rect">
            <a:avLst/>
          </a:prstGeom>
          <a:noFill/>
        </p:spPr>
        <p:txBody>
          <a:bodyPr wrap="square">
            <a:spAutoFit/>
          </a:bodyPr>
          <a:lstStyle/>
          <a:p>
            <a:r>
              <a:rPr lang="en-GB" dirty="0"/>
              <a:t>The SEN Code of practice states…</a:t>
            </a:r>
          </a:p>
          <a:p>
            <a:endParaRPr lang="en-GB" dirty="0"/>
          </a:p>
          <a:p>
            <a:r>
              <a:rPr lang="en-GB" dirty="0"/>
              <a:t>‘The early years practitioner, usually the child’s key person, remains responsible for working with the child on a daily basis. With support from the SENCO, they should oversee the implementation of the interventions or programmes agreed as part of SEN support. The SENCO should support the practitioner in assessing the child’s response to the action taken, in problem solving and advising on the effective implementation of support.’</a:t>
            </a:r>
          </a:p>
          <a:p>
            <a:endParaRPr lang="en-GB" dirty="0"/>
          </a:p>
          <a:p>
            <a:pPr algn="r"/>
            <a:r>
              <a:rPr lang="en-GB" dirty="0"/>
              <a:t>SEN Code of Practice (2015) Section 5.42 page 87 </a:t>
            </a:r>
          </a:p>
        </p:txBody>
      </p:sp>
    </p:spTree>
    <p:extLst>
      <p:ext uri="{BB962C8B-B14F-4D97-AF65-F5344CB8AC3E}">
        <p14:creationId xmlns:p14="http://schemas.microsoft.com/office/powerpoint/2010/main" val="29329098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3195402-42D8-B98E-7C0C-13A54EC4001F}"/>
              </a:ext>
            </a:extLst>
          </p:cNvPr>
          <p:cNvSpPr txBox="1"/>
          <p:nvPr/>
        </p:nvSpPr>
        <p:spPr>
          <a:xfrm>
            <a:off x="196947" y="281354"/>
            <a:ext cx="6893169" cy="4401205"/>
          </a:xfrm>
          <a:prstGeom prst="rect">
            <a:avLst/>
          </a:prstGeom>
          <a:noFill/>
        </p:spPr>
        <p:txBody>
          <a:bodyPr wrap="square" rtlCol="0">
            <a:spAutoFit/>
          </a:bodyPr>
          <a:lstStyle/>
          <a:p>
            <a:r>
              <a:rPr lang="en-GB" sz="2800" dirty="0"/>
              <a:t>Key aspects of ‘Do’</a:t>
            </a:r>
            <a:endParaRPr lang="en-GB" dirty="0"/>
          </a:p>
          <a:p>
            <a:endParaRPr lang="en-GB" dirty="0"/>
          </a:p>
          <a:p>
            <a:r>
              <a:rPr lang="en-GB" dirty="0"/>
              <a:t>How do we meet a child’s learning needs?</a:t>
            </a:r>
          </a:p>
          <a:p>
            <a:endParaRPr lang="en-GB" dirty="0"/>
          </a:p>
          <a:p>
            <a:r>
              <a:rPr lang="en-GB" dirty="0"/>
              <a:t>How do we teach? (Areas of provision, group work, 1:1)</a:t>
            </a:r>
          </a:p>
          <a:p>
            <a:endParaRPr lang="en-GB" dirty="0"/>
          </a:p>
          <a:p>
            <a:r>
              <a:rPr lang="en-GB" dirty="0"/>
              <a:t>Who supports?  </a:t>
            </a:r>
          </a:p>
          <a:p>
            <a:endParaRPr lang="en-GB" dirty="0"/>
          </a:p>
          <a:p>
            <a:r>
              <a:rPr lang="en-GB" dirty="0"/>
              <a:t>What reasonable adjustments can we put into place? </a:t>
            </a:r>
          </a:p>
          <a:p>
            <a:endParaRPr lang="en-GB" dirty="0"/>
          </a:p>
          <a:p>
            <a:r>
              <a:rPr lang="en-GB" dirty="0"/>
              <a:t>How do we know what we are doing is making a difference? </a:t>
            </a:r>
          </a:p>
          <a:p>
            <a:endParaRPr lang="en-GB" dirty="0"/>
          </a:p>
          <a:p>
            <a:r>
              <a:rPr lang="en-GB" dirty="0"/>
              <a:t>How can we measure and record progress? </a:t>
            </a:r>
          </a:p>
          <a:p>
            <a:endParaRPr lang="en-GB" dirty="0"/>
          </a:p>
          <a:p>
            <a:r>
              <a:rPr lang="en-GB" dirty="0"/>
              <a:t>What strategies can we use to help support learning? </a:t>
            </a:r>
          </a:p>
        </p:txBody>
      </p:sp>
    </p:spTree>
    <p:extLst>
      <p:ext uri="{BB962C8B-B14F-4D97-AF65-F5344CB8AC3E}">
        <p14:creationId xmlns:p14="http://schemas.microsoft.com/office/powerpoint/2010/main" val="28345894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12471CE-305D-54A3-872A-7A3448AB3872}"/>
              </a:ext>
            </a:extLst>
          </p:cNvPr>
          <p:cNvSpPr txBox="1"/>
          <p:nvPr/>
        </p:nvSpPr>
        <p:spPr>
          <a:xfrm>
            <a:off x="200465" y="244398"/>
            <a:ext cx="8743070" cy="2585323"/>
          </a:xfrm>
          <a:prstGeom prst="rect">
            <a:avLst/>
          </a:prstGeom>
          <a:noFill/>
        </p:spPr>
        <p:txBody>
          <a:bodyPr wrap="square">
            <a:spAutoFit/>
          </a:bodyPr>
          <a:lstStyle/>
          <a:p>
            <a:r>
              <a:rPr lang="en-GB" b="1" dirty="0"/>
              <a:t>How do we meet a child’s learning needs?</a:t>
            </a:r>
          </a:p>
          <a:p>
            <a:endParaRPr lang="en-GB" dirty="0"/>
          </a:p>
          <a:p>
            <a:r>
              <a:rPr lang="en-GB" dirty="0"/>
              <a:t>We observe, we assess, we plan and then we ‘</a:t>
            </a:r>
            <a:r>
              <a:rPr lang="en-GB" b="1" dirty="0"/>
              <a:t>teach’ </a:t>
            </a:r>
            <a:r>
              <a:rPr lang="en-GB" dirty="0"/>
              <a:t>the do part of the cycle.</a:t>
            </a:r>
          </a:p>
          <a:p>
            <a:endParaRPr lang="en-GB" b="1" dirty="0"/>
          </a:p>
          <a:p>
            <a:r>
              <a:rPr lang="en-GB" b="1" dirty="0"/>
              <a:t>Observation </a:t>
            </a:r>
            <a:r>
              <a:rPr lang="en-GB" dirty="0"/>
              <a:t>is key in the early years and we observe through everything that we do…but sometimes we need to some support in this. Two ways in which we do this are PLOD and O.W.L. </a:t>
            </a:r>
          </a:p>
          <a:p>
            <a:endParaRPr lang="en-GB" b="1" dirty="0"/>
          </a:p>
          <a:p>
            <a:endParaRPr lang="en-GB" b="1" dirty="0"/>
          </a:p>
        </p:txBody>
      </p:sp>
      <p:pic>
        <p:nvPicPr>
          <p:cNvPr id="5" name="Picture 4">
            <a:hlinkClick r:id="rId2"/>
            <a:extLst>
              <a:ext uri="{FF2B5EF4-FFF2-40B4-BE49-F238E27FC236}">
                <a16:creationId xmlns:a16="http://schemas.microsoft.com/office/drawing/2014/main" id="{C3A6702A-848D-6E76-9907-3F267F4662E5}"/>
              </a:ext>
            </a:extLst>
          </p:cNvPr>
          <p:cNvPicPr>
            <a:picLocks noChangeAspect="1"/>
          </p:cNvPicPr>
          <p:nvPr/>
        </p:nvPicPr>
        <p:blipFill>
          <a:blip r:embed="rId3"/>
          <a:stretch>
            <a:fillRect/>
          </a:stretch>
        </p:blipFill>
        <p:spPr>
          <a:xfrm>
            <a:off x="355210" y="2519247"/>
            <a:ext cx="4052154" cy="2841303"/>
          </a:xfrm>
          <a:prstGeom prst="rect">
            <a:avLst/>
          </a:prstGeom>
        </p:spPr>
      </p:pic>
      <p:pic>
        <p:nvPicPr>
          <p:cNvPr id="7" name="Picture 6">
            <a:extLst>
              <a:ext uri="{FF2B5EF4-FFF2-40B4-BE49-F238E27FC236}">
                <a16:creationId xmlns:a16="http://schemas.microsoft.com/office/drawing/2014/main" id="{5D30D52F-9918-99DE-1129-BBB253B58A22}"/>
              </a:ext>
            </a:extLst>
          </p:cNvPr>
          <p:cNvPicPr>
            <a:picLocks noChangeAspect="1"/>
          </p:cNvPicPr>
          <p:nvPr/>
        </p:nvPicPr>
        <p:blipFill>
          <a:blip r:embed="rId4"/>
          <a:stretch>
            <a:fillRect/>
          </a:stretch>
        </p:blipFill>
        <p:spPr>
          <a:xfrm>
            <a:off x="4736638" y="2523521"/>
            <a:ext cx="4052154" cy="2837029"/>
          </a:xfrm>
          <a:prstGeom prst="rect">
            <a:avLst/>
          </a:prstGeom>
        </p:spPr>
      </p:pic>
      <p:sp>
        <p:nvSpPr>
          <p:cNvPr id="8" name="TextBox 7">
            <a:extLst>
              <a:ext uri="{FF2B5EF4-FFF2-40B4-BE49-F238E27FC236}">
                <a16:creationId xmlns:a16="http://schemas.microsoft.com/office/drawing/2014/main" id="{777EA67D-1141-5ECC-1AFC-4C0C92C2A55C}"/>
              </a:ext>
            </a:extLst>
          </p:cNvPr>
          <p:cNvSpPr txBox="1"/>
          <p:nvPr/>
        </p:nvSpPr>
        <p:spPr>
          <a:xfrm>
            <a:off x="4065563" y="6344529"/>
            <a:ext cx="4723229" cy="369332"/>
          </a:xfrm>
          <a:prstGeom prst="rect">
            <a:avLst/>
          </a:prstGeom>
          <a:noFill/>
        </p:spPr>
        <p:txBody>
          <a:bodyPr wrap="square" rtlCol="0">
            <a:spAutoFit/>
          </a:bodyPr>
          <a:lstStyle/>
          <a:p>
            <a:r>
              <a:rPr lang="en-GB" b="1" dirty="0"/>
              <a:t>Know what motivates your children…</a:t>
            </a:r>
          </a:p>
        </p:txBody>
      </p:sp>
    </p:spTree>
    <p:extLst>
      <p:ext uri="{BB962C8B-B14F-4D97-AF65-F5344CB8AC3E}">
        <p14:creationId xmlns:p14="http://schemas.microsoft.com/office/powerpoint/2010/main" val="12247854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58F2BF4-C562-1C54-9E08-CC14099F3692}"/>
              </a:ext>
            </a:extLst>
          </p:cNvPr>
          <p:cNvSpPr txBox="1"/>
          <p:nvPr/>
        </p:nvSpPr>
        <p:spPr>
          <a:xfrm>
            <a:off x="260252" y="525753"/>
            <a:ext cx="4572000" cy="369332"/>
          </a:xfrm>
          <a:prstGeom prst="rect">
            <a:avLst/>
          </a:prstGeom>
          <a:noFill/>
        </p:spPr>
        <p:txBody>
          <a:bodyPr wrap="square">
            <a:spAutoFit/>
          </a:bodyPr>
          <a:lstStyle/>
          <a:p>
            <a:r>
              <a:rPr lang="en-GB" b="1" dirty="0"/>
              <a:t>Who supports?  </a:t>
            </a:r>
          </a:p>
        </p:txBody>
      </p:sp>
      <p:sp>
        <p:nvSpPr>
          <p:cNvPr id="5" name="TextBox 4">
            <a:extLst>
              <a:ext uri="{FF2B5EF4-FFF2-40B4-BE49-F238E27FC236}">
                <a16:creationId xmlns:a16="http://schemas.microsoft.com/office/drawing/2014/main" id="{BFF9E91D-17BB-818B-7050-E42D10EB25BB}"/>
              </a:ext>
            </a:extLst>
          </p:cNvPr>
          <p:cNvSpPr txBox="1"/>
          <p:nvPr/>
        </p:nvSpPr>
        <p:spPr>
          <a:xfrm>
            <a:off x="260251" y="1137196"/>
            <a:ext cx="8750106" cy="3139321"/>
          </a:xfrm>
          <a:prstGeom prst="rect">
            <a:avLst/>
          </a:prstGeom>
          <a:noFill/>
        </p:spPr>
        <p:txBody>
          <a:bodyPr wrap="square">
            <a:spAutoFit/>
          </a:bodyPr>
          <a:lstStyle/>
          <a:p>
            <a:pPr marL="0" indent="0">
              <a:buNone/>
            </a:pPr>
            <a:r>
              <a:rPr lang="en-US" b="1" dirty="0">
                <a:latin typeface="Arial" panose="020B0604020202020204" pitchFamily="34" charset="0"/>
                <a:cs typeface="Arial" panose="020B0604020202020204" pitchFamily="34" charset="0"/>
              </a:rPr>
              <a:t>Myth – A child with additional needs always needs1:1 support. </a:t>
            </a:r>
            <a:r>
              <a:rPr lang="en-US" dirty="0">
                <a:latin typeface="Arial" panose="020B0604020202020204" pitchFamily="34" charset="0"/>
                <a:cs typeface="Arial" panose="020B0604020202020204" pitchFamily="34" charset="0"/>
              </a:rPr>
              <a:t> </a:t>
            </a:r>
          </a:p>
          <a:p>
            <a:pPr marL="0" indent="0">
              <a:buNone/>
            </a:pPr>
            <a:r>
              <a:rPr lang="en-US" dirty="0">
                <a:latin typeface="Arial" panose="020B0604020202020204" pitchFamily="34" charset="0"/>
                <a:cs typeface="Arial" panose="020B0604020202020204" pitchFamily="34" charset="0"/>
              </a:rPr>
              <a:t>We don’t need 'Velcro Vera’s' we need </a:t>
            </a:r>
            <a:r>
              <a:rPr lang="en-US" b="1" dirty="0">
                <a:latin typeface="Arial" panose="020B0604020202020204" pitchFamily="34" charset="0"/>
                <a:cs typeface="Arial" panose="020B0604020202020204" pitchFamily="34" charset="0"/>
              </a:rPr>
              <a:t>targeted support. </a:t>
            </a:r>
          </a:p>
          <a:p>
            <a:pPr marL="0" indent="0">
              <a:buNone/>
            </a:pPr>
            <a:endParaRPr lang="en-US" b="1" dirty="0"/>
          </a:p>
          <a:p>
            <a:pPr marL="0" indent="0">
              <a:buNone/>
            </a:pPr>
            <a:r>
              <a:rPr lang="en-US" dirty="0">
                <a:latin typeface="Arial" panose="020B0604020202020204" pitchFamily="34" charset="0"/>
                <a:cs typeface="Arial" panose="020B0604020202020204" pitchFamily="34" charset="0"/>
              </a:rPr>
              <a:t>Children should be best supported by those who can move there learning forward. A person that the child finds highly desirable, motivational and nurturing. Who is often the person that they have formed their secure base with.  </a:t>
            </a:r>
          </a:p>
          <a:p>
            <a:pPr marL="0" indent="0">
              <a:buNone/>
            </a:pPr>
            <a:endParaRPr lang="en-US" b="1" dirty="0"/>
          </a:p>
          <a:p>
            <a:pPr marL="0" indent="0">
              <a:buNone/>
            </a:pPr>
            <a:r>
              <a:rPr lang="en-US" dirty="0"/>
              <a:t>Just because a child has an MSP does not mean that they need someone permanently attached to them. Children in the early years may need support but they also need the freedom and opportunity to explore their learning environment and to learn through exploration.</a:t>
            </a:r>
          </a:p>
        </p:txBody>
      </p:sp>
      <p:pic>
        <p:nvPicPr>
          <p:cNvPr id="6" name="Picture 4" descr="A picture containing person, wall&#10;&#10;Description automatically generated">
            <a:extLst>
              <a:ext uri="{FF2B5EF4-FFF2-40B4-BE49-F238E27FC236}">
                <a16:creationId xmlns:a16="http://schemas.microsoft.com/office/drawing/2014/main" id="{DAF9F7E2-6B07-BC97-5406-C371B2C98428}"/>
              </a:ext>
            </a:extLst>
          </p:cNvPr>
          <p:cNvPicPr>
            <a:picLocks noChangeAspect="1"/>
          </p:cNvPicPr>
          <p:nvPr/>
        </p:nvPicPr>
        <p:blipFill>
          <a:blip r:embed="rId3"/>
          <a:stretch>
            <a:fillRect/>
          </a:stretch>
        </p:blipFill>
        <p:spPr>
          <a:xfrm>
            <a:off x="5739619" y="4276517"/>
            <a:ext cx="3101926" cy="2183421"/>
          </a:xfrm>
          <a:prstGeom prst="rect">
            <a:avLst/>
          </a:prstGeom>
        </p:spPr>
      </p:pic>
    </p:spTree>
    <p:extLst>
      <p:ext uri="{BB962C8B-B14F-4D97-AF65-F5344CB8AC3E}">
        <p14:creationId xmlns:p14="http://schemas.microsoft.com/office/powerpoint/2010/main" val="23609023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2D30F08-ADD0-37E9-14AF-797F624B45ED}"/>
              </a:ext>
            </a:extLst>
          </p:cNvPr>
          <p:cNvSpPr txBox="1"/>
          <p:nvPr/>
        </p:nvSpPr>
        <p:spPr>
          <a:xfrm>
            <a:off x="908213" y="816925"/>
            <a:ext cx="6936509" cy="2831544"/>
          </a:xfrm>
          <a:prstGeom prst="rect">
            <a:avLst/>
          </a:prstGeom>
          <a:noFill/>
        </p:spPr>
        <p:txBody>
          <a:bodyPr wrap="square" rtlCol="0">
            <a:spAutoFit/>
          </a:bodyPr>
          <a:lstStyle/>
          <a:p>
            <a:r>
              <a:rPr lang="en-US" dirty="0"/>
              <a:t>‘</a:t>
            </a:r>
            <a:r>
              <a:rPr lang="en-US" sz="2000" i="1" dirty="0"/>
              <a:t>The focus of any person supporting a child with SEND is…supporting the child to thrive and ensuring that the child develops independence and life skills. If a child becomes entirely dependent on us, we are not supporting a healthy pattern of attachment. One piece of the key pieces of advice that I give practitioners is that if they insist on referring to one-to-one, thy must also clearly outline what that person will do to support learning and development’</a:t>
            </a:r>
          </a:p>
          <a:p>
            <a:pPr algn="r"/>
            <a:r>
              <a:rPr lang="en-US" dirty="0"/>
              <a:t>Kerry Murphy ‘A guide to SEND in the Early Years’</a:t>
            </a:r>
            <a:endParaRPr lang="en-GB" dirty="0"/>
          </a:p>
        </p:txBody>
      </p:sp>
      <p:pic>
        <p:nvPicPr>
          <p:cNvPr id="4" name="Picture 3">
            <a:extLst>
              <a:ext uri="{FF2B5EF4-FFF2-40B4-BE49-F238E27FC236}">
                <a16:creationId xmlns:a16="http://schemas.microsoft.com/office/drawing/2014/main" id="{C277C3A1-D147-AEE1-D3D2-8FCE42F9F7F9}"/>
              </a:ext>
            </a:extLst>
          </p:cNvPr>
          <p:cNvPicPr>
            <a:picLocks noChangeAspect="1"/>
          </p:cNvPicPr>
          <p:nvPr/>
        </p:nvPicPr>
        <p:blipFill>
          <a:blip r:embed="rId2"/>
          <a:stretch>
            <a:fillRect/>
          </a:stretch>
        </p:blipFill>
        <p:spPr>
          <a:xfrm>
            <a:off x="350489" y="3429000"/>
            <a:ext cx="1115448" cy="1639540"/>
          </a:xfrm>
          <a:prstGeom prst="rect">
            <a:avLst/>
          </a:prstGeom>
        </p:spPr>
      </p:pic>
    </p:spTree>
    <p:extLst>
      <p:ext uri="{BB962C8B-B14F-4D97-AF65-F5344CB8AC3E}">
        <p14:creationId xmlns:p14="http://schemas.microsoft.com/office/powerpoint/2010/main" val="25386944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53D1DBF-C4AF-F732-810E-0767C16F01BA}"/>
              </a:ext>
            </a:extLst>
          </p:cNvPr>
          <p:cNvSpPr txBox="1"/>
          <p:nvPr/>
        </p:nvSpPr>
        <p:spPr>
          <a:xfrm>
            <a:off x="173114" y="274712"/>
            <a:ext cx="6381747" cy="369332"/>
          </a:xfrm>
          <a:prstGeom prst="rect">
            <a:avLst/>
          </a:prstGeom>
          <a:noFill/>
        </p:spPr>
        <p:txBody>
          <a:bodyPr wrap="square">
            <a:spAutoFit/>
          </a:bodyPr>
          <a:lstStyle/>
          <a:p>
            <a:r>
              <a:rPr lang="en-GB" b="1" dirty="0"/>
              <a:t>What reasonable adjustments can we put into place? </a:t>
            </a:r>
          </a:p>
        </p:txBody>
      </p:sp>
      <p:sp>
        <p:nvSpPr>
          <p:cNvPr id="2" name="TextBox 1">
            <a:extLst>
              <a:ext uri="{FF2B5EF4-FFF2-40B4-BE49-F238E27FC236}">
                <a16:creationId xmlns:a16="http://schemas.microsoft.com/office/drawing/2014/main" id="{B414D1B1-2419-EB8E-6734-A52634F5B258}"/>
              </a:ext>
            </a:extLst>
          </p:cNvPr>
          <p:cNvSpPr txBox="1"/>
          <p:nvPr/>
        </p:nvSpPr>
        <p:spPr>
          <a:xfrm>
            <a:off x="173114" y="644044"/>
            <a:ext cx="8797771" cy="4247317"/>
          </a:xfrm>
          <a:prstGeom prst="rect">
            <a:avLst/>
          </a:prstGeom>
          <a:noFill/>
        </p:spPr>
        <p:txBody>
          <a:bodyPr wrap="square" rtlCol="0">
            <a:spAutoFit/>
          </a:bodyPr>
          <a:lstStyle/>
          <a:p>
            <a:r>
              <a:rPr lang="en-US" dirty="0"/>
              <a:t>Supporting a child with an MSP or EHCP may mean that you need to make reasonable adjustments within your setting. </a:t>
            </a:r>
          </a:p>
          <a:p>
            <a:endParaRPr lang="en-US" dirty="0"/>
          </a:p>
          <a:p>
            <a:r>
              <a:rPr lang="en-US" dirty="0"/>
              <a:t>Kerry Murphy suggests that the first starting point for this is our own mindset and how we are willing to consider changes in our own practice. </a:t>
            </a:r>
          </a:p>
          <a:p>
            <a:endParaRPr lang="en-US" dirty="0"/>
          </a:p>
          <a:p>
            <a:r>
              <a:rPr lang="en-US" dirty="0"/>
              <a:t>We have a duty under the Equality Act (2010) and the Code of Practice (2014) to help support children to access their learning environments.</a:t>
            </a:r>
          </a:p>
          <a:p>
            <a:endParaRPr lang="en-US" dirty="0"/>
          </a:p>
          <a:p>
            <a:r>
              <a:rPr lang="en-US" dirty="0"/>
              <a:t>Reasonable adjustments don’t mean that you must change your building or setting, it may just mean that a child needs to be met at the door by their key worker in the morning, or you may need to source specialist seating for a child to sit at when they are eating dinner. </a:t>
            </a:r>
          </a:p>
          <a:p>
            <a:endParaRPr lang="en-US" dirty="0"/>
          </a:p>
          <a:p>
            <a:r>
              <a:rPr lang="en-US" dirty="0"/>
              <a:t>It may mean that we have to be a little more flexible with how we teach. </a:t>
            </a:r>
            <a:endParaRPr lang="en-GB" dirty="0"/>
          </a:p>
        </p:txBody>
      </p:sp>
    </p:spTree>
    <p:extLst>
      <p:ext uri="{BB962C8B-B14F-4D97-AF65-F5344CB8AC3E}">
        <p14:creationId xmlns:p14="http://schemas.microsoft.com/office/powerpoint/2010/main" val="6529740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vtricity on Twitter: &quot;&quot;If a child can't #learn the way we ...">
            <a:extLst>
              <a:ext uri="{FF2B5EF4-FFF2-40B4-BE49-F238E27FC236}">
                <a16:creationId xmlns:a16="http://schemas.microsoft.com/office/drawing/2014/main" id="{21E576B5-7285-583C-52B7-42BE72CBFD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7262" y="722697"/>
            <a:ext cx="6569476" cy="37911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46735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1EBAF6D-9EDE-8D7D-ADBC-3478BF0B566E}"/>
              </a:ext>
            </a:extLst>
          </p:cNvPr>
          <p:cNvSpPr txBox="1"/>
          <p:nvPr/>
        </p:nvSpPr>
        <p:spPr>
          <a:xfrm>
            <a:off x="175845" y="302847"/>
            <a:ext cx="6815797" cy="369332"/>
          </a:xfrm>
          <a:prstGeom prst="rect">
            <a:avLst/>
          </a:prstGeom>
          <a:noFill/>
        </p:spPr>
        <p:txBody>
          <a:bodyPr wrap="square">
            <a:spAutoFit/>
          </a:bodyPr>
          <a:lstStyle/>
          <a:p>
            <a:r>
              <a:rPr lang="en-GB" b="1" dirty="0"/>
              <a:t>How do we teach? (Areas of provision, group work, 1:1)</a:t>
            </a:r>
          </a:p>
        </p:txBody>
      </p:sp>
      <p:graphicFrame>
        <p:nvGraphicFramePr>
          <p:cNvPr id="5" name="Diagram 4">
            <a:extLst>
              <a:ext uri="{FF2B5EF4-FFF2-40B4-BE49-F238E27FC236}">
                <a16:creationId xmlns:a16="http://schemas.microsoft.com/office/drawing/2014/main" id="{AE1341B1-15A2-017E-2D8A-B709D60833B9}"/>
              </a:ext>
            </a:extLst>
          </p:cNvPr>
          <p:cNvGraphicFramePr/>
          <p:nvPr>
            <p:extLst>
              <p:ext uri="{D42A27DB-BD31-4B8C-83A1-F6EECF244321}">
                <p14:modId xmlns:p14="http://schemas.microsoft.com/office/powerpoint/2010/main" val="1233603340"/>
              </p:ext>
            </p:extLst>
          </p:nvPr>
        </p:nvGraphicFramePr>
        <p:xfrm>
          <a:off x="461640" y="672179"/>
          <a:ext cx="7918880" cy="46633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766921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E367DB9-E077-D910-21EA-0503B4D950A2}"/>
              </a:ext>
            </a:extLst>
          </p:cNvPr>
          <p:cNvSpPr txBox="1"/>
          <p:nvPr/>
        </p:nvSpPr>
        <p:spPr>
          <a:xfrm>
            <a:off x="175845" y="288779"/>
            <a:ext cx="6210887" cy="646331"/>
          </a:xfrm>
          <a:prstGeom prst="rect">
            <a:avLst/>
          </a:prstGeom>
          <a:noFill/>
        </p:spPr>
        <p:txBody>
          <a:bodyPr wrap="square">
            <a:spAutoFit/>
          </a:bodyPr>
          <a:lstStyle/>
          <a:p>
            <a:r>
              <a:rPr lang="en-GB" b="1" dirty="0"/>
              <a:t>How do we know what we are doing is making a difference? </a:t>
            </a:r>
          </a:p>
        </p:txBody>
      </p:sp>
      <p:graphicFrame>
        <p:nvGraphicFramePr>
          <p:cNvPr id="6" name="Diagram 5">
            <a:extLst>
              <a:ext uri="{FF2B5EF4-FFF2-40B4-BE49-F238E27FC236}">
                <a16:creationId xmlns:a16="http://schemas.microsoft.com/office/drawing/2014/main" id="{6720BE96-E59E-8F75-1493-4419B1358115}"/>
              </a:ext>
            </a:extLst>
          </p:cNvPr>
          <p:cNvGraphicFramePr/>
          <p:nvPr>
            <p:extLst>
              <p:ext uri="{D42A27DB-BD31-4B8C-83A1-F6EECF244321}">
                <p14:modId xmlns:p14="http://schemas.microsoft.com/office/powerpoint/2010/main" val="914485853"/>
              </p:ext>
            </p:extLst>
          </p:nvPr>
        </p:nvGraphicFramePr>
        <p:xfrm>
          <a:off x="221941" y="1505901"/>
          <a:ext cx="8700117" cy="20352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Box 6">
            <a:extLst>
              <a:ext uri="{FF2B5EF4-FFF2-40B4-BE49-F238E27FC236}">
                <a16:creationId xmlns:a16="http://schemas.microsoft.com/office/drawing/2014/main" id="{C6874673-BC80-6A89-6682-FA00948111A6}"/>
              </a:ext>
            </a:extLst>
          </p:cNvPr>
          <p:cNvSpPr txBox="1"/>
          <p:nvPr/>
        </p:nvSpPr>
        <p:spPr>
          <a:xfrm>
            <a:off x="355107" y="1003177"/>
            <a:ext cx="7324077" cy="923330"/>
          </a:xfrm>
          <a:prstGeom prst="rect">
            <a:avLst/>
          </a:prstGeom>
          <a:noFill/>
        </p:spPr>
        <p:txBody>
          <a:bodyPr wrap="square" rtlCol="0">
            <a:spAutoFit/>
          </a:bodyPr>
          <a:lstStyle/>
          <a:p>
            <a:r>
              <a:rPr lang="en-US" dirty="0"/>
              <a:t>As part of setting learning outcomes we ensure that we can ‘measure’ the progress that the child is making. </a:t>
            </a:r>
          </a:p>
          <a:p>
            <a:endParaRPr lang="en-US" dirty="0"/>
          </a:p>
        </p:txBody>
      </p:sp>
      <p:sp>
        <p:nvSpPr>
          <p:cNvPr id="8" name="TextBox 7">
            <a:extLst>
              <a:ext uri="{FF2B5EF4-FFF2-40B4-BE49-F238E27FC236}">
                <a16:creationId xmlns:a16="http://schemas.microsoft.com/office/drawing/2014/main" id="{89889990-F096-4843-3648-8B21772B1516}"/>
              </a:ext>
            </a:extLst>
          </p:cNvPr>
          <p:cNvSpPr txBox="1"/>
          <p:nvPr/>
        </p:nvSpPr>
        <p:spPr>
          <a:xfrm>
            <a:off x="355107" y="3221557"/>
            <a:ext cx="8345010" cy="1477328"/>
          </a:xfrm>
          <a:prstGeom prst="rect">
            <a:avLst/>
          </a:prstGeom>
          <a:noFill/>
        </p:spPr>
        <p:txBody>
          <a:bodyPr wrap="square" rtlCol="0">
            <a:spAutoFit/>
          </a:bodyPr>
          <a:lstStyle/>
          <a:p>
            <a:r>
              <a:rPr lang="en-US" dirty="0"/>
              <a:t>This does not always need to be physical evidence – such as the information that we may get from a </a:t>
            </a:r>
            <a:r>
              <a:rPr lang="en-US" dirty="0" err="1"/>
              <a:t>Wellcomm</a:t>
            </a:r>
            <a:r>
              <a:rPr lang="en-US" dirty="0"/>
              <a:t> Assessment e.g. Alice has made two levels progress and is answering 5 questions correctly. (Although this is good evidence for next steps) It could be in the form of photographs, videos or just noting down anything new that you have observed when working with the individual. </a:t>
            </a:r>
            <a:endParaRPr lang="en-GB" dirty="0"/>
          </a:p>
        </p:txBody>
      </p:sp>
    </p:spTree>
    <p:extLst>
      <p:ext uri="{BB962C8B-B14F-4D97-AF65-F5344CB8AC3E}">
        <p14:creationId xmlns:p14="http://schemas.microsoft.com/office/powerpoint/2010/main" val="9482562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8016F98-09BC-E86B-3C6F-FC98D686DBA7}"/>
              </a:ext>
            </a:extLst>
          </p:cNvPr>
          <p:cNvSpPr txBox="1"/>
          <p:nvPr/>
        </p:nvSpPr>
        <p:spPr>
          <a:xfrm>
            <a:off x="232116" y="429456"/>
            <a:ext cx="7350369" cy="369332"/>
          </a:xfrm>
          <a:prstGeom prst="rect">
            <a:avLst/>
          </a:prstGeom>
          <a:noFill/>
        </p:spPr>
        <p:txBody>
          <a:bodyPr wrap="square">
            <a:spAutoFit/>
          </a:bodyPr>
          <a:lstStyle/>
          <a:p>
            <a:r>
              <a:rPr lang="en-GB" b="1" dirty="0"/>
              <a:t>How can we measure and record progress? </a:t>
            </a:r>
          </a:p>
        </p:txBody>
      </p:sp>
      <p:pic>
        <p:nvPicPr>
          <p:cNvPr id="4" name="Picture 3">
            <a:extLst>
              <a:ext uri="{FF2B5EF4-FFF2-40B4-BE49-F238E27FC236}">
                <a16:creationId xmlns:a16="http://schemas.microsoft.com/office/drawing/2014/main" id="{515C0F6B-D2FF-68FD-9BAB-E96388D954AE}"/>
              </a:ext>
            </a:extLst>
          </p:cNvPr>
          <p:cNvPicPr>
            <a:picLocks noChangeAspect="1"/>
          </p:cNvPicPr>
          <p:nvPr/>
        </p:nvPicPr>
        <p:blipFill>
          <a:blip r:embed="rId3"/>
          <a:stretch>
            <a:fillRect/>
          </a:stretch>
        </p:blipFill>
        <p:spPr>
          <a:xfrm>
            <a:off x="392986" y="885971"/>
            <a:ext cx="1281993" cy="1293648"/>
          </a:xfrm>
          <a:prstGeom prst="rect">
            <a:avLst/>
          </a:prstGeom>
        </p:spPr>
      </p:pic>
      <p:pic>
        <p:nvPicPr>
          <p:cNvPr id="8" name="Picture 7">
            <a:extLst>
              <a:ext uri="{FF2B5EF4-FFF2-40B4-BE49-F238E27FC236}">
                <a16:creationId xmlns:a16="http://schemas.microsoft.com/office/drawing/2014/main" id="{0E7BB80F-3913-7272-6665-E358ABEBA6D2}"/>
              </a:ext>
            </a:extLst>
          </p:cNvPr>
          <p:cNvPicPr>
            <a:picLocks noChangeAspect="1"/>
          </p:cNvPicPr>
          <p:nvPr/>
        </p:nvPicPr>
        <p:blipFill>
          <a:blip r:embed="rId4"/>
          <a:stretch>
            <a:fillRect/>
          </a:stretch>
        </p:blipFill>
        <p:spPr>
          <a:xfrm>
            <a:off x="5439526" y="885971"/>
            <a:ext cx="2047671" cy="1380033"/>
          </a:xfrm>
          <a:prstGeom prst="rect">
            <a:avLst/>
          </a:prstGeom>
        </p:spPr>
      </p:pic>
      <p:pic>
        <p:nvPicPr>
          <p:cNvPr id="1026" name="Picture 2" descr="Famly App">
            <a:extLst>
              <a:ext uri="{FF2B5EF4-FFF2-40B4-BE49-F238E27FC236}">
                <a16:creationId xmlns:a16="http://schemas.microsoft.com/office/drawing/2014/main" id="{1C7BA7CC-B7F1-2D8F-7F94-F09FF5A0BC0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6393" y="2668188"/>
            <a:ext cx="2075217" cy="108098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F860DDE7-758F-5F35-7A9F-3247E085A2C1}"/>
              </a:ext>
            </a:extLst>
          </p:cNvPr>
          <p:cNvPicPr>
            <a:picLocks noChangeAspect="1"/>
          </p:cNvPicPr>
          <p:nvPr/>
        </p:nvPicPr>
        <p:blipFill>
          <a:blip r:embed="rId6"/>
          <a:stretch>
            <a:fillRect/>
          </a:stretch>
        </p:blipFill>
        <p:spPr>
          <a:xfrm>
            <a:off x="3704475" y="831930"/>
            <a:ext cx="1381125" cy="1488114"/>
          </a:xfrm>
          <a:prstGeom prst="rect">
            <a:avLst/>
          </a:prstGeom>
        </p:spPr>
      </p:pic>
      <p:pic>
        <p:nvPicPr>
          <p:cNvPr id="11" name="Picture 10">
            <a:extLst>
              <a:ext uri="{FF2B5EF4-FFF2-40B4-BE49-F238E27FC236}">
                <a16:creationId xmlns:a16="http://schemas.microsoft.com/office/drawing/2014/main" id="{BA54DBFB-A748-BE34-1DED-6B1CD65BE928}"/>
              </a:ext>
            </a:extLst>
          </p:cNvPr>
          <p:cNvPicPr>
            <a:picLocks noChangeAspect="1"/>
          </p:cNvPicPr>
          <p:nvPr/>
        </p:nvPicPr>
        <p:blipFill>
          <a:blip r:embed="rId7"/>
          <a:stretch>
            <a:fillRect/>
          </a:stretch>
        </p:blipFill>
        <p:spPr>
          <a:xfrm>
            <a:off x="3007928" y="2654354"/>
            <a:ext cx="3128143" cy="1027690"/>
          </a:xfrm>
          <a:prstGeom prst="rect">
            <a:avLst/>
          </a:prstGeom>
          <a:ln w="38100">
            <a:solidFill>
              <a:schemeClr val="accent5">
                <a:lumMod val="60000"/>
                <a:lumOff val="40000"/>
              </a:schemeClr>
            </a:solidFill>
          </a:ln>
        </p:spPr>
      </p:pic>
      <p:pic>
        <p:nvPicPr>
          <p:cNvPr id="5" name="Picture 4">
            <a:extLst>
              <a:ext uri="{FF2B5EF4-FFF2-40B4-BE49-F238E27FC236}">
                <a16:creationId xmlns:a16="http://schemas.microsoft.com/office/drawing/2014/main" id="{851AD1F3-A8D8-2A7C-193A-C398D966F0BD}"/>
              </a:ext>
            </a:extLst>
          </p:cNvPr>
          <p:cNvPicPr>
            <a:picLocks noChangeAspect="1"/>
          </p:cNvPicPr>
          <p:nvPr/>
        </p:nvPicPr>
        <p:blipFill>
          <a:blip r:embed="rId8"/>
          <a:stretch>
            <a:fillRect/>
          </a:stretch>
        </p:blipFill>
        <p:spPr>
          <a:xfrm>
            <a:off x="2028905" y="1051782"/>
            <a:ext cx="1381125" cy="962025"/>
          </a:xfrm>
          <a:prstGeom prst="rect">
            <a:avLst/>
          </a:prstGeom>
        </p:spPr>
      </p:pic>
      <p:pic>
        <p:nvPicPr>
          <p:cNvPr id="7" name="Picture 6">
            <a:extLst>
              <a:ext uri="{FF2B5EF4-FFF2-40B4-BE49-F238E27FC236}">
                <a16:creationId xmlns:a16="http://schemas.microsoft.com/office/drawing/2014/main" id="{CB8E4F5D-72D5-62C9-13F3-1CB7C6E9AA49}"/>
              </a:ext>
            </a:extLst>
          </p:cNvPr>
          <p:cNvPicPr>
            <a:picLocks noChangeAspect="1"/>
          </p:cNvPicPr>
          <p:nvPr/>
        </p:nvPicPr>
        <p:blipFill>
          <a:blip r:embed="rId9"/>
          <a:stretch>
            <a:fillRect/>
          </a:stretch>
        </p:blipFill>
        <p:spPr>
          <a:xfrm>
            <a:off x="6614819" y="2456642"/>
            <a:ext cx="1935332" cy="1369915"/>
          </a:xfrm>
          <a:prstGeom prst="rect">
            <a:avLst/>
          </a:prstGeom>
        </p:spPr>
      </p:pic>
      <p:pic>
        <p:nvPicPr>
          <p:cNvPr id="12" name="Picture 11">
            <a:extLst>
              <a:ext uri="{FF2B5EF4-FFF2-40B4-BE49-F238E27FC236}">
                <a16:creationId xmlns:a16="http://schemas.microsoft.com/office/drawing/2014/main" id="{E55A2E43-5DD1-7BF7-093D-B00AAEDA3E4F}"/>
              </a:ext>
            </a:extLst>
          </p:cNvPr>
          <p:cNvPicPr>
            <a:picLocks noChangeAspect="1"/>
          </p:cNvPicPr>
          <p:nvPr/>
        </p:nvPicPr>
        <p:blipFill>
          <a:blip r:embed="rId10"/>
          <a:stretch>
            <a:fillRect/>
          </a:stretch>
        </p:blipFill>
        <p:spPr>
          <a:xfrm>
            <a:off x="1674979" y="3869373"/>
            <a:ext cx="2133419" cy="1466848"/>
          </a:xfrm>
          <a:prstGeom prst="rect">
            <a:avLst/>
          </a:prstGeom>
        </p:spPr>
      </p:pic>
    </p:spTree>
    <p:extLst>
      <p:ext uri="{BB962C8B-B14F-4D97-AF65-F5344CB8AC3E}">
        <p14:creationId xmlns:p14="http://schemas.microsoft.com/office/powerpoint/2010/main" val="13837804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8016F98-09BC-E86B-3C6F-FC98D686DBA7}"/>
              </a:ext>
            </a:extLst>
          </p:cNvPr>
          <p:cNvSpPr txBox="1"/>
          <p:nvPr/>
        </p:nvSpPr>
        <p:spPr>
          <a:xfrm>
            <a:off x="232116" y="429456"/>
            <a:ext cx="7350369" cy="369332"/>
          </a:xfrm>
          <a:prstGeom prst="rect">
            <a:avLst/>
          </a:prstGeom>
          <a:noFill/>
        </p:spPr>
        <p:txBody>
          <a:bodyPr wrap="square">
            <a:spAutoFit/>
          </a:bodyPr>
          <a:lstStyle/>
          <a:p>
            <a:r>
              <a:rPr lang="en-GB" b="1" dirty="0"/>
              <a:t>How can we measure and record progress? </a:t>
            </a:r>
          </a:p>
        </p:txBody>
      </p:sp>
      <p:pic>
        <p:nvPicPr>
          <p:cNvPr id="5" name="Picture 4">
            <a:extLst>
              <a:ext uri="{FF2B5EF4-FFF2-40B4-BE49-F238E27FC236}">
                <a16:creationId xmlns:a16="http://schemas.microsoft.com/office/drawing/2014/main" id="{078C1F47-A6F1-F4A0-DBA4-03564CE53C7A}"/>
              </a:ext>
            </a:extLst>
          </p:cNvPr>
          <p:cNvPicPr>
            <a:picLocks noChangeAspect="1"/>
          </p:cNvPicPr>
          <p:nvPr/>
        </p:nvPicPr>
        <p:blipFill>
          <a:blip r:embed="rId2"/>
          <a:stretch>
            <a:fillRect/>
          </a:stretch>
        </p:blipFill>
        <p:spPr>
          <a:xfrm>
            <a:off x="205274" y="798788"/>
            <a:ext cx="4366726" cy="3940492"/>
          </a:xfrm>
          <a:prstGeom prst="rect">
            <a:avLst/>
          </a:prstGeom>
        </p:spPr>
      </p:pic>
      <p:pic>
        <p:nvPicPr>
          <p:cNvPr id="7" name="Picture 6">
            <a:extLst>
              <a:ext uri="{FF2B5EF4-FFF2-40B4-BE49-F238E27FC236}">
                <a16:creationId xmlns:a16="http://schemas.microsoft.com/office/drawing/2014/main" id="{A3E92056-1717-AFFB-1EA7-9AAFCC608809}"/>
              </a:ext>
            </a:extLst>
          </p:cNvPr>
          <p:cNvPicPr>
            <a:picLocks noChangeAspect="1"/>
          </p:cNvPicPr>
          <p:nvPr/>
        </p:nvPicPr>
        <p:blipFill>
          <a:blip r:embed="rId3"/>
          <a:stretch>
            <a:fillRect/>
          </a:stretch>
        </p:blipFill>
        <p:spPr>
          <a:xfrm>
            <a:off x="4757251" y="798788"/>
            <a:ext cx="4181475" cy="4286250"/>
          </a:xfrm>
          <a:prstGeom prst="rect">
            <a:avLst/>
          </a:prstGeom>
        </p:spPr>
      </p:pic>
    </p:spTree>
    <p:extLst>
      <p:ext uri="{BB962C8B-B14F-4D97-AF65-F5344CB8AC3E}">
        <p14:creationId xmlns:p14="http://schemas.microsoft.com/office/powerpoint/2010/main" val="18280050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120EE8D-53BD-F7F4-DE05-0E18900C995F}"/>
              </a:ext>
            </a:extLst>
          </p:cNvPr>
          <p:cNvPicPr>
            <a:picLocks noChangeAspect="1"/>
          </p:cNvPicPr>
          <p:nvPr/>
        </p:nvPicPr>
        <p:blipFill>
          <a:blip r:embed="rId2"/>
          <a:stretch>
            <a:fillRect/>
          </a:stretch>
        </p:blipFill>
        <p:spPr>
          <a:xfrm>
            <a:off x="408373" y="310715"/>
            <a:ext cx="4577648" cy="5446453"/>
          </a:xfrm>
          <a:prstGeom prst="rect">
            <a:avLst/>
          </a:prstGeom>
        </p:spPr>
      </p:pic>
      <p:sp>
        <p:nvSpPr>
          <p:cNvPr id="5" name="TextBox 4">
            <a:extLst>
              <a:ext uri="{FF2B5EF4-FFF2-40B4-BE49-F238E27FC236}">
                <a16:creationId xmlns:a16="http://schemas.microsoft.com/office/drawing/2014/main" id="{258C3506-E659-5D18-C00D-8A6BC08E3E87}"/>
              </a:ext>
            </a:extLst>
          </p:cNvPr>
          <p:cNvSpPr txBox="1"/>
          <p:nvPr/>
        </p:nvSpPr>
        <p:spPr>
          <a:xfrm>
            <a:off x="5388746" y="1047565"/>
            <a:ext cx="3071673" cy="3139321"/>
          </a:xfrm>
          <a:prstGeom prst="rect">
            <a:avLst/>
          </a:prstGeom>
          <a:noFill/>
        </p:spPr>
        <p:txBody>
          <a:bodyPr wrap="square" rtlCol="0">
            <a:spAutoFit/>
          </a:bodyPr>
          <a:lstStyle/>
          <a:p>
            <a:r>
              <a:rPr lang="en-US" dirty="0"/>
              <a:t>Observations sheet – </a:t>
            </a:r>
          </a:p>
          <a:p>
            <a:pPr marL="285750" indent="-285750">
              <a:buFont typeface="Arial" panose="020B0604020202020204" pitchFamily="34" charset="0"/>
              <a:buChar char="•"/>
            </a:pPr>
            <a:r>
              <a:rPr lang="en-US" dirty="0"/>
              <a:t>Write the outcomes down and then keep a note of when you have observed something towards achieving that outcome.</a:t>
            </a:r>
          </a:p>
          <a:p>
            <a:pPr marL="285750" indent="-285750">
              <a:buFont typeface="Arial" panose="020B0604020202020204" pitchFamily="34" charset="0"/>
              <a:buChar char="•"/>
            </a:pPr>
            <a:r>
              <a:rPr lang="en-US" dirty="0"/>
              <a:t>Write notes of when you have worked with the individual child. </a:t>
            </a:r>
          </a:p>
          <a:p>
            <a:pPr marL="285750" indent="-285750">
              <a:buFont typeface="Arial" panose="020B0604020202020204" pitchFamily="34" charset="0"/>
              <a:buChar char="•"/>
            </a:pPr>
            <a:endParaRPr lang="en-US" dirty="0"/>
          </a:p>
          <a:p>
            <a:endParaRPr lang="en-GB" dirty="0"/>
          </a:p>
        </p:txBody>
      </p:sp>
    </p:spTree>
    <p:extLst>
      <p:ext uri="{BB962C8B-B14F-4D97-AF65-F5344CB8AC3E}">
        <p14:creationId xmlns:p14="http://schemas.microsoft.com/office/powerpoint/2010/main" val="22981945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E5CAAB1-F701-BEED-7486-5445028F3276}"/>
              </a:ext>
            </a:extLst>
          </p:cNvPr>
          <p:cNvSpPr txBox="1"/>
          <p:nvPr/>
        </p:nvSpPr>
        <p:spPr>
          <a:xfrm>
            <a:off x="186431" y="221942"/>
            <a:ext cx="6596108" cy="369332"/>
          </a:xfrm>
          <a:prstGeom prst="rect">
            <a:avLst/>
          </a:prstGeom>
          <a:noFill/>
        </p:spPr>
        <p:txBody>
          <a:bodyPr wrap="square" rtlCol="0">
            <a:spAutoFit/>
          </a:bodyPr>
          <a:lstStyle/>
          <a:p>
            <a:r>
              <a:rPr lang="en-US" dirty="0"/>
              <a:t>Use your own curriculum plan</a:t>
            </a:r>
            <a:endParaRPr lang="en-GB" dirty="0"/>
          </a:p>
        </p:txBody>
      </p:sp>
      <p:pic>
        <p:nvPicPr>
          <p:cNvPr id="8" name="Picture 7">
            <a:extLst>
              <a:ext uri="{FF2B5EF4-FFF2-40B4-BE49-F238E27FC236}">
                <a16:creationId xmlns:a16="http://schemas.microsoft.com/office/drawing/2014/main" id="{5D16FF76-59E2-46AB-2067-2B883AE5D3DF}"/>
              </a:ext>
            </a:extLst>
          </p:cNvPr>
          <p:cNvPicPr>
            <a:picLocks noChangeAspect="1"/>
          </p:cNvPicPr>
          <p:nvPr/>
        </p:nvPicPr>
        <p:blipFill>
          <a:blip r:embed="rId2"/>
          <a:stretch>
            <a:fillRect/>
          </a:stretch>
        </p:blipFill>
        <p:spPr>
          <a:xfrm>
            <a:off x="236367" y="737956"/>
            <a:ext cx="4041559" cy="2867617"/>
          </a:xfrm>
          <a:prstGeom prst="rect">
            <a:avLst/>
          </a:prstGeom>
        </p:spPr>
      </p:pic>
      <p:pic>
        <p:nvPicPr>
          <p:cNvPr id="6" name="Picture 5">
            <a:extLst>
              <a:ext uri="{FF2B5EF4-FFF2-40B4-BE49-F238E27FC236}">
                <a16:creationId xmlns:a16="http://schemas.microsoft.com/office/drawing/2014/main" id="{BF9BDF4C-D24C-0F3B-E445-D55CC471873C}"/>
              </a:ext>
            </a:extLst>
          </p:cNvPr>
          <p:cNvPicPr>
            <a:picLocks noChangeAspect="1"/>
          </p:cNvPicPr>
          <p:nvPr/>
        </p:nvPicPr>
        <p:blipFill>
          <a:blip r:embed="rId3"/>
          <a:stretch>
            <a:fillRect/>
          </a:stretch>
        </p:blipFill>
        <p:spPr>
          <a:xfrm>
            <a:off x="2257147" y="1843870"/>
            <a:ext cx="3937246" cy="2777966"/>
          </a:xfrm>
          <a:prstGeom prst="rect">
            <a:avLst/>
          </a:prstGeom>
        </p:spPr>
      </p:pic>
      <p:pic>
        <p:nvPicPr>
          <p:cNvPr id="4" name="Picture 3">
            <a:extLst>
              <a:ext uri="{FF2B5EF4-FFF2-40B4-BE49-F238E27FC236}">
                <a16:creationId xmlns:a16="http://schemas.microsoft.com/office/drawing/2014/main" id="{69D3A6DE-4EFC-AED8-213A-5AD82DBEDB95}"/>
              </a:ext>
            </a:extLst>
          </p:cNvPr>
          <p:cNvPicPr>
            <a:picLocks noChangeAspect="1"/>
          </p:cNvPicPr>
          <p:nvPr/>
        </p:nvPicPr>
        <p:blipFill>
          <a:blip r:embed="rId4"/>
          <a:stretch>
            <a:fillRect/>
          </a:stretch>
        </p:blipFill>
        <p:spPr>
          <a:xfrm>
            <a:off x="4660776" y="3429000"/>
            <a:ext cx="3861787" cy="2732363"/>
          </a:xfrm>
          <a:prstGeom prst="rect">
            <a:avLst/>
          </a:prstGeom>
        </p:spPr>
      </p:pic>
      <p:sp>
        <p:nvSpPr>
          <p:cNvPr id="9" name="TextBox 8">
            <a:extLst>
              <a:ext uri="{FF2B5EF4-FFF2-40B4-BE49-F238E27FC236}">
                <a16:creationId xmlns:a16="http://schemas.microsoft.com/office/drawing/2014/main" id="{D2DD8A20-03BB-25E9-76EC-12F1F82A259B}"/>
              </a:ext>
            </a:extLst>
          </p:cNvPr>
          <p:cNvSpPr txBox="1"/>
          <p:nvPr/>
        </p:nvSpPr>
        <p:spPr>
          <a:xfrm>
            <a:off x="4851645" y="898585"/>
            <a:ext cx="3861787" cy="646331"/>
          </a:xfrm>
          <a:prstGeom prst="rect">
            <a:avLst/>
          </a:prstGeom>
          <a:noFill/>
        </p:spPr>
        <p:txBody>
          <a:bodyPr wrap="square" rtlCol="0">
            <a:spAutoFit/>
          </a:bodyPr>
          <a:lstStyle/>
          <a:p>
            <a:r>
              <a:rPr lang="en-US" dirty="0"/>
              <a:t>Ticking and dating when you have observed on three occasions. </a:t>
            </a:r>
            <a:endParaRPr lang="en-GB" dirty="0"/>
          </a:p>
        </p:txBody>
      </p:sp>
    </p:spTree>
    <p:extLst>
      <p:ext uri="{BB962C8B-B14F-4D97-AF65-F5344CB8AC3E}">
        <p14:creationId xmlns:p14="http://schemas.microsoft.com/office/powerpoint/2010/main" val="14469571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D815C15A-E5AE-47EA-926C-AE4F811FEA52}"/>
              </a:ext>
            </a:extLst>
          </p:cNvPr>
          <p:cNvGraphicFramePr/>
          <p:nvPr>
            <p:extLst>
              <p:ext uri="{D42A27DB-BD31-4B8C-83A1-F6EECF244321}">
                <p14:modId xmlns:p14="http://schemas.microsoft.com/office/powerpoint/2010/main" val="3104454508"/>
              </p:ext>
            </p:extLst>
          </p:nvPr>
        </p:nvGraphicFramePr>
        <p:xfrm>
          <a:off x="541606" y="502919"/>
          <a:ext cx="8060788" cy="52085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a:extLst>
              <a:ext uri="{FF2B5EF4-FFF2-40B4-BE49-F238E27FC236}">
                <a16:creationId xmlns:a16="http://schemas.microsoft.com/office/drawing/2014/main" id="{9EC1BE25-85B8-59E9-04F8-10A163742F1E}"/>
              </a:ext>
            </a:extLst>
          </p:cNvPr>
          <p:cNvPicPr>
            <a:picLocks noChangeAspect="1"/>
          </p:cNvPicPr>
          <p:nvPr/>
        </p:nvPicPr>
        <p:blipFill>
          <a:blip r:embed="rId7"/>
          <a:stretch>
            <a:fillRect/>
          </a:stretch>
        </p:blipFill>
        <p:spPr>
          <a:xfrm>
            <a:off x="2691263" y="1634051"/>
            <a:ext cx="3761474" cy="1235758"/>
          </a:xfrm>
          <a:prstGeom prst="rect">
            <a:avLst/>
          </a:prstGeom>
          <a:ln w="38100">
            <a:solidFill>
              <a:schemeClr val="accent5">
                <a:lumMod val="60000"/>
                <a:lumOff val="40000"/>
              </a:schemeClr>
            </a:solidFill>
          </a:ln>
        </p:spPr>
      </p:pic>
      <p:sp>
        <p:nvSpPr>
          <p:cNvPr id="6" name="TextBox 5">
            <a:extLst>
              <a:ext uri="{FF2B5EF4-FFF2-40B4-BE49-F238E27FC236}">
                <a16:creationId xmlns:a16="http://schemas.microsoft.com/office/drawing/2014/main" id="{A4F7E783-FB9B-79EA-5947-9C82E821A6F0}"/>
              </a:ext>
            </a:extLst>
          </p:cNvPr>
          <p:cNvSpPr txBox="1"/>
          <p:nvPr/>
        </p:nvSpPr>
        <p:spPr>
          <a:xfrm>
            <a:off x="218049" y="179753"/>
            <a:ext cx="4572000" cy="646331"/>
          </a:xfrm>
          <a:prstGeom prst="rect">
            <a:avLst/>
          </a:prstGeom>
          <a:noFill/>
        </p:spPr>
        <p:txBody>
          <a:bodyPr wrap="square">
            <a:spAutoFit/>
          </a:bodyPr>
          <a:lstStyle/>
          <a:p>
            <a:r>
              <a:rPr lang="en-GB" b="1" dirty="0"/>
              <a:t>What strategies can we use to help support learning? </a:t>
            </a:r>
          </a:p>
        </p:txBody>
      </p:sp>
    </p:spTree>
    <p:extLst>
      <p:ext uri="{BB962C8B-B14F-4D97-AF65-F5344CB8AC3E}">
        <p14:creationId xmlns:p14="http://schemas.microsoft.com/office/powerpoint/2010/main" val="40547355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A9631E3-42AD-DC3F-311F-E03693092A26}"/>
              </a:ext>
            </a:extLst>
          </p:cNvPr>
          <p:cNvPicPr>
            <a:picLocks noChangeAspect="1"/>
          </p:cNvPicPr>
          <p:nvPr/>
        </p:nvPicPr>
        <p:blipFill>
          <a:blip r:embed="rId2"/>
          <a:stretch>
            <a:fillRect/>
          </a:stretch>
        </p:blipFill>
        <p:spPr>
          <a:xfrm>
            <a:off x="234169" y="184790"/>
            <a:ext cx="2049546" cy="673338"/>
          </a:xfrm>
          <a:prstGeom prst="rect">
            <a:avLst/>
          </a:prstGeom>
          <a:ln w="38100">
            <a:solidFill>
              <a:schemeClr val="accent5">
                <a:lumMod val="60000"/>
                <a:lumOff val="40000"/>
              </a:schemeClr>
            </a:solidFill>
          </a:ln>
        </p:spPr>
      </p:pic>
      <p:pic>
        <p:nvPicPr>
          <p:cNvPr id="4" name="Picture 3">
            <a:extLst>
              <a:ext uri="{FF2B5EF4-FFF2-40B4-BE49-F238E27FC236}">
                <a16:creationId xmlns:a16="http://schemas.microsoft.com/office/drawing/2014/main" id="{95B5776E-424A-56D4-3C6D-C062D075A79D}"/>
              </a:ext>
            </a:extLst>
          </p:cNvPr>
          <p:cNvPicPr>
            <a:picLocks noChangeAspect="1"/>
          </p:cNvPicPr>
          <p:nvPr/>
        </p:nvPicPr>
        <p:blipFill>
          <a:blip r:embed="rId3"/>
          <a:stretch>
            <a:fillRect/>
          </a:stretch>
        </p:blipFill>
        <p:spPr>
          <a:xfrm>
            <a:off x="5554296" y="787790"/>
            <a:ext cx="3355535" cy="4782502"/>
          </a:xfrm>
          <a:prstGeom prst="rect">
            <a:avLst/>
          </a:prstGeom>
        </p:spPr>
      </p:pic>
      <p:sp>
        <p:nvSpPr>
          <p:cNvPr id="5" name="TextBox 4">
            <a:extLst>
              <a:ext uri="{FF2B5EF4-FFF2-40B4-BE49-F238E27FC236}">
                <a16:creationId xmlns:a16="http://schemas.microsoft.com/office/drawing/2014/main" id="{3E25DA6B-F3C5-6FF8-2D2F-FD4F60CAFDED}"/>
              </a:ext>
            </a:extLst>
          </p:cNvPr>
          <p:cNvSpPr txBox="1"/>
          <p:nvPr/>
        </p:nvSpPr>
        <p:spPr>
          <a:xfrm>
            <a:off x="126608" y="1014193"/>
            <a:ext cx="5427688" cy="2862322"/>
          </a:xfrm>
          <a:prstGeom prst="rect">
            <a:avLst/>
          </a:prstGeom>
          <a:noFill/>
        </p:spPr>
        <p:txBody>
          <a:bodyPr wrap="square" rtlCol="0">
            <a:spAutoFit/>
          </a:bodyPr>
          <a:lstStyle/>
          <a:p>
            <a:r>
              <a:rPr lang="en-GB" dirty="0"/>
              <a:t>Using the </a:t>
            </a:r>
            <a:r>
              <a:rPr lang="en-GB" dirty="0" err="1"/>
              <a:t>Wellcomm</a:t>
            </a:r>
            <a:r>
              <a:rPr lang="en-GB" dirty="0"/>
              <a:t> </a:t>
            </a:r>
            <a:r>
              <a:rPr lang="en-GB" b="1" dirty="0"/>
              <a:t>Assess</a:t>
            </a:r>
            <a:r>
              <a:rPr lang="en-GB" dirty="0"/>
              <a:t>ment to plan next steps in learning. </a:t>
            </a:r>
          </a:p>
          <a:p>
            <a:endParaRPr lang="en-GB" dirty="0"/>
          </a:p>
          <a:p>
            <a:r>
              <a:rPr lang="en-GB" dirty="0" err="1"/>
              <a:t>Wellcomm</a:t>
            </a:r>
            <a:r>
              <a:rPr lang="en-GB" dirty="0"/>
              <a:t> Wizard can be used to look at the next steps that are needed for the individual child or can be used to plan for a group. </a:t>
            </a:r>
          </a:p>
          <a:p>
            <a:endParaRPr lang="en-GB" dirty="0"/>
          </a:p>
          <a:p>
            <a:r>
              <a:rPr lang="en-GB" dirty="0"/>
              <a:t>We use </a:t>
            </a:r>
            <a:r>
              <a:rPr lang="en-GB" dirty="0" err="1"/>
              <a:t>Wellcomm</a:t>
            </a:r>
            <a:r>
              <a:rPr lang="en-GB" dirty="0"/>
              <a:t> Wizard / assessments to look at the ‘best fit’ for a group - differentiated for each group. </a:t>
            </a:r>
          </a:p>
        </p:txBody>
      </p:sp>
      <p:pic>
        <p:nvPicPr>
          <p:cNvPr id="7" name="Picture 6">
            <a:extLst>
              <a:ext uri="{FF2B5EF4-FFF2-40B4-BE49-F238E27FC236}">
                <a16:creationId xmlns:a16="http://schemas.microsoft.com/office/drawing/2014/main" id="{39213F1A-CA71-F1C3-3EF9-FF3CE09F5133}"/>
              </a:ext>
            </a:extLst>
          </p:cNvPr>
          <p:cNvPicPr>
            <a:picLocks noChangeAspect="1"/>
          </p:cNvPicPr>
          <p:nvPr/>
        </p:nvPicPr>
        <p:blipFill>
          <a:blip r:embed="rId4"/>
          <a:stretch>
            <a:fillRect/>
          </a:stretch>
        </p:blipFill>
        <p:spPr>
          <a:xfrm>
            <a:off x="126608" y="3966700"/>
            <a:ext cx="4944406" cy="1603592"/>
          </a:xfrm>
          <a:prstGeom prst="rect">
            <a:avLst/>
          </a:prstGeom>
        </p:spPr>
      </p:pic>
    </p:spTree>
    <p:extLst>
      <p:ext uri="{BB962C8B-B14F-4D97-AF65-F5344CB8AC3E}">
        <p14:creationId xmlns:p14="http://schemas.microsoft.com/office/powerpoint/2010/main" val="17215380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83FE94D-1DFE-E7F1-C228-45D857FFE2B2}"/>
              </a:ext>
            </a:extLst>
          </p:cNvPr>
          <p:cNvSpPr txBox="1"/>
          <p:nvPr/>
        </p:nvSpPr>
        <p:spPr>
          <a:xfrm>
            <a:off x="532660" y="1884766"/>
            <a:ext cx="3755255" cy="1754326"/>
          </a:xfrm>
          <a:prstGeom prst="rect">
            <a:avLst/>
          </a:prstGeom>
          <a:noFill/>
        </p:spPr>
        <p:txBody>
          <a:bodyPr wrap="square" rtlCol="0">
            <a:spAutoFit/>
          </a:bodyPr>
          <a:lstStyle/>
          <a:p>
            <a:r>
              <a:rPr lang="en-US" dirty="0"/>
              <a:t>Episode Care Plan</a:t>
            </a:r>
          </a:p>
          <a:p>
            <a:endParaRPr lang="en-US" dirty="0"/>
          </a:p>
          <a:p>
            <a:r>
              <a:rPr lang="en-US" dirty="0"/>
              <a:t>Speech and Language therapist episode care plans have suggested way to help support children’s SLT outcomes. </a:t>
            </a:r>
            <a:endParaRPr lang="en-GB" dirty="0"/>
          </a:p>
        </p:txBody>
      </p:sp>
      <p:pic>
        <p:nvPicPr>
          <p:cNvPr id="4" name="Picture 3">
            <a:hlinkClick r:id="rId2"/>
            <a:extLst>
              <a:ext uri="{FF2B5EF4-FFF2-40B4-BE49-F238E27FC236}">
                <a16:creationId xmlns:a16="http://schemas.microsoft.com/office/drawing/2014/main" id="{1A7DB5C9-2B27-5CF1-BF28-BF6AA2287FAC}"/>
              </a:ext>
            </a:extLst>
          </p:cNvPr>
          <p:cNvPicPr>
            <a:picLocks noChangeAspect="1"/>
          </p:cNvPicPr>
          <p:nvPr/>
        </p:nvPicPr>
        <p:blipFill>
          <a:blip r:embed="rId3"/>
          <a:stretch>
            <a:fillRect/>
          </a:stretch>
        </p:blipFill>
        <p:spPr>
          <a:xfrm>
            <a:off x="4572000" y="934103"/>
            <a:ext cx="4221356" cy="3655652"/>
          </a:xfrm>
          <a:prstGeom prst="rect">
            <a:avLst/>
          </a:prstGeom>
        </p:spPr>
      </p:pic>
    </p:spTree>
    <p:extLst>
      <p:ext uri="{BB962C8B-B14F-4D97-AF65-F5344CB8AC3E}">
        <p14:creationId xmlns:p14="http://schemas.microsoft.com/office/powerpoint/2010/main" val="34952745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037C82C-A4A8-FCAC-3307-526D85F02851}"/>
              </a:ext>
            </a:extLst>
          </p:cNvPr>
          <p:cNvPicPr>
            <a:picLocks noChangeAspect="1"/>
          </p:cNvPicPr>
          <p:nvPr/>
        </p:nvPicPr>
        <p:blipFill>
          <a:blip r:embed="rId2"/>
          <a:stretch>
            <a:fillRect/>
          </a:stretch>
        </p:blipFill>
        <p:spPr>
          <a:xfrm>
            <a:off x="923279" y="820701"/>
            <a:ext cx="3027284" cy="2538603"/>
          </a:xfrm>
          <a:prstGeom prst="rect">
            <a:avLst/>
          </a:prstGeom>
        </p:spPr>
      </p:pic>
      <p:pic>
        <p:nvPicPr>
          <p:cNvPr id="3" name="Picture 2">
            <a:extLst>
              <a:ext uri="{FF2B5EF4-FFF2-40B4-BE49-F238E27FC236}">
                <a16:creationId xmlns:a16="http://schemas.microsoft.com/office/drawing/2014/main" id="{F37A6C3E-0958-C6D6-E614-F7C0A1DAFC7D}"/>
              </a:ext>
            </a:extLst>
          </p:cNvPr>
          <p:cNvPicPr>
            <a:picLocks noChangeAspect="1"/>
          </p:cNvPicPr>
          <p:nvPr/>
        </p:nvPicPr>
        <p:blipFill>
          <a:blip r:embed="rId3"/>
          <a:stretch>
            <a:fillRect/>
          </a:stretch>
        </p:blipFill>
        <p:spPr>
          <a:xfrm>
            <a:off x="4492101" y="820701"/>
            <a:ext cx="3585577" cy="2531856"/>
          </a:xfrm>
          <a:prstGeom prst="rect">
            <a:avLst/>
          </a:prstGeom>
        </p:spPr>
      </p:pic>
      <p:pic>
        <p:nvPicPr>
          <p:cNvPr id="7" name="Picture 6">
            <a:extLst>
              <a:ext uri="{FF2B5EF4-FFF2-40B4-BE49-F238E27FC236}">
                <a16:creationId xmlns:a16="http://schemas.microsoft.com/office/drawing/2014/main" id="{59512FDA-972E-040B-C6DF-1A5D33839B07}"/>
              </a:ext>
            </a:extLst>
          </p:cNvPr>
          <p:cNvPicPr>
            <a:picLocks noChangeAspect="1"/>
          </p:cNvPicPr>
          <p:nvPr/>
        </p:nvPicPr>
        <p:blipFill>
          <a:blip r:embed="rId4"/>
          <a:stretch>
            <a:fillRect/>
          </a:stretch>
        </p:blipFill>
        <p:spPr>
          <a:xfrm>
            <a:off x="2149658" y="3505444"/>
            <a:ext cx="4931454" cy="1824267"/>
          </a:xfrm>
          <a:prstGeom prst="rect">
            <a:avLst/>
          </a:prstGeom>
        </p:spPr>
      </p:pic>
    </p:spTree>
    <p:extLst>
      <p:ext uri="{BB962C8B-B14F-4D97-AF65-F5344CB8AC3E}">
        <p14:creationId xmlns:p14="http://schemas.microsoft.com/office/powerpoint/2010/main" val="28265495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5050C0A-73D4-B2A1-8F37-60203958A888}"/>
              </a:ext>
            </a:extLst>
          </p:cNvPr>
          <p:cNvPicPr>
            <a:picLocks noChangeAspect="1"/>
          </p:cNvPicPr>
          <p:nvPr/>
        </p:nvPicPr>
        <p:blipFill>
          <a:blip r:embed="rId2"/>
          <a:stretch>
            <a:fillRect/>
          </a:stretch>
        </p:blipFill>
        <p:spPr>
          <a:xfrm>
            <a:off x="195308" y="131432"/>
            <a:ext cx="3231472" cy="1584564"/>
          </a:xfrm>
          <a:prstGeom prst="rect">
            <a:avLst/>
          </a:prstGeom>
        </p:spPr>
      </p:pic>
      <p:pic>
        <p:nvPicPr>
          <p:cNvPr id="5" name="Picture 4">
            <a:extLst>
              <a:ext uri="{FF2B5EF4-FFF2-40B4-BE49-F238E27FC236}">
                <a16:creationId xmlns:a16="http://schemas.microsoft.com/office/drawing/2014/main" id="{18647501-2876-5E11-1716-528E82BB6B6A}"/>
              </a:ext>
            </a:extLst>
          </p:cNvPr>
          <p:cNvPicPr>
            <a:picLocks noChangeAspect="1"/>
          </p:cNvPicPr>
          <p:nvPr/>
        </p:nvPicPr>
        <p:blipFill>
          <a:blip r:embed="rId3"/>
          <a:stretch>
            <a:fillRect/>
          </a:stretch>
        </p:blipFill>
        <p:spPr>
          <a:xfrm>
            <a:off x="3506679" y="813469"/>
            <a:ext cx="5523489" cy="3740775"/>
          </a:xfrm>
          <a:prstGeom prst="rect">
            <a:avLst/>
          </a:prstGeom>
        </p:spPr>
      </p:pic>
      <p:sp>
        <p:nvSpPr>
          <p:cNvPr id="7" name="TextBox 6">
            <a:extLst>
              <a:ext uri="{FF2B5EF4-FFF2-40B4-BE49-F238E27FC236}">
                <a16:creationId xmlns:a16="http://schemas.microsoft.com/office/drawing/2014/main" id="{C0B801A7-AE89-CF09-B58B-9F5C846F8D01}"/>
              </a:ext>
            </a:extLst>
          </p:cNvPr>
          <p:cNvSpPr txBox="1"/>
          <p:nvPr/>
        </p:nvSpPr>
        <p:spPr>
          <a:xfrm>
            <a:off x="390617" y="2175029"/>
            <a:ext cx="2743200" cy="646331"/>
          </a:xfrm>
          <a:prstGeom prst="rect">
            <a:avLst/>
          </a:prstGeom>
          <a:noFill/>
        </p:spPr>
        <p:txBody>
          <a:bodyPr wrap="square" rtlCol="0">
            <a:spAutoFit/>
          </a:bodyPr>
          <a:lstStyle/>
          <a:p>
            <a:r>
              <a:rPr lang="en-US" dirty="0"/>
              <a:t>Great strategies to help support learning. </a:t>
            </a:r>
            <a:endParaRPr lang="en-GB" dirty="0"/>
          </a:p>
        </p:txBody>
      </p:sp>
    </p:spTree>
    <p:extLst>
      <p:ext uri="{BB962C8B-B14F-4D97-AF65-F5344CB8AC3E}">
        <p14:creationId xmlns:p14="http://schemas.microsoft.com/office/powerpoint/2010/main" val="18970609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D4BC408-D1D3-C6BA-6056-53E6FC767DB6}"/>
              </a:ext>
            </a:extLst>
          </p:cNvPr>
          <p:cNvPicPr>
            <a:picLocks noChangeAspect="1"/>
          </p:cNvPicPr>
          <p:nvPr/>
        </p:nvPicPr>
        <p:blipFill>
          <a:blip r:embed="rId2"/>
          <a:stretch>
            <a:fillRect/>
          </a:stretch>
        </p:blipFill>
        <p:spPr>
          <a:xfrm>
            <a:off x="2965142" y="1558070"/>
            <a:ext cx="5875572" cy="3386792"/>
          </a:xfrm>
          <a:prstGeom prst="rect">
            <a:avLst/>
          </a:prstGeom>
        </p:spPr>
      </p:pic>
      <p:pic>
        <p:nvPicPr>
          <p:cNvPr id="3" name="Picture 2">
            <a:extLst>
              <a:ext uri="{FF2B5EF4-FFF2-40B4-BE49-F238E27FC236}">
                <a16:creationId xmlns:a16="http://schemas.microsoft.com/office/drawing/2014/main" id="{8A1C7C01-91A5-90A1-7278-C05E88E915BC}"/>
              </a:ext>
            </a:extLst>
          </p:cNvPr>
          <p:cNvPicPr>
            <a:picLocks noChangeAspect="1"/>
          </p:cNvPicPr>
          <p:nvPr/>
        </p:nvPicPr>
        <p:blipFill>
          <a:blip r:embed="rId3"/>
          <a:stretch>
            <a:fillRect/>
          </a:stretch>
        </p:blipFill>
        <p:spPr>
          <a:xfrm>
            <a:off x="97654" y="62832"/>
            <a:ext cx="3598922" cy="2026980"/>
          </a:xfrm>
          <a:prstGeom prst="rect">
            <a:avLst/>
          </a:prstGeom>
        </p:spPr>
      </p:pic>
      <p:sp>
        <p:nvSpPr>
          <p:cNvPr id="6" name="TextBox 5">
            <a:extLst>
              <a:ext uri="{FF2B5EF4-FFF2-40B4-BE49-F238E27FC236}">
                <a16:creationId xmlns:a16="http://schemas.microsoft.com/office/drawing/2014/main" id="{7E2F16CA-20D1-C1AE-A0BB-FA3DCD34F417}"/>
              </a:ext>
            </a:extLst>
          </p:cNvPr>
          <p:cNvSpPr txBox="1"/>
          <p:nvPr/>
        </p:nvSpPr>
        <p:spPr>
          <a:xfrm>
            <a:off x="177553" y="2201662"/>
            <a:ext cx="2663301" cy="2585323"/>
          </a:xfrm>
          <a:prstGeom prst="rect">
            <a:avLst/>
          </a:prstGeom>
          <a:noFill/>
        </p:spPr>
        <p:txBody>
          <a:bodyPr wrap="square" rtlCol="0">
            <a:spAutoFit/>
          </a:bodyPr>
          <a:lstStyle/>
          <a:p>
            <a:r>
              <a:rPr lang="en-US" dirty="0"/>
              <a:t>Phone call on a Friday afternoon can be arranged through </a:t>
            </a:r>
          </a:p>
          <a:p>
            <a:r>
              <a:rPr lang="en-US" dirty="0">
                <a:hlinkClick r:id="rId4"/>
              </a:rPr>
              <a:t>www.koalendar.com/e/eysupport</a:t>
            </a:r>
            <a:r>
              <a:rPr lang="en-US" dirty="0"/>
              <a:t>. </a:t>
            </a:r>
          </a:p>
          <a:p>
            <a:endParaRPr lang="en-US" dirty="0"/>
          </a:p>
          <a:p>
            <a:r>
              <a:rPr lang="en-US" dirty="0">
                <a:hlinkClick r:id="rId5"/>
              </a:rPr>
              <a:t>Or you can make a request for targeted support.</a:t>
            </a:r>
            <a:endParaRPr lang="en-US" dirty="0"/>
          </a:p>
        </p:txBody>
      </p:sp>
      <p:sp>
        <p:nvSpPr>
          <p:cNvPr id="8" name="TextBox 7">
            <a:extLst>
              <a:ext uri="{FF2B5EF4-FFF2-40B4-BE49-F238E27FC236}">
                <a16:creationId xmlns:a16="http://schemas.microsoft.com/office/drawing/2014/main" id="{E65ED576-7C65-7787-BE5A-A966CAAC6CD8}"/>
              </a:ext>
            </a:extLst>
          </p:cNvPr>
          <p:cNvSpPr txBox="1"/>
          <p:nvPr/>
        </p:nvSpPr>
        <p:spPr>
          <a:xfrm>
            <a:off x="3990513" y="304398"/>
            <a:ext cx="3377953" cy="923330"/>
          </a:xfrm>
          <a:prstGeom prst="rect">
            <a:avLst/>
          </a:prstGeom>
          <a:noFill/>
        </p:spPr>
        <p:txBody>
          <a:bodyPr wrap="square">
            <a:spAutoFit/>
          </a:bodyPr>
          <a:lstStyle/>
          <a:p>
            <a:r>
              <a:rPr lang="en-US" dirty="0"/>
              <a:t>Help and support is available through the Learning Support Hub</a:t>
            </a:r>
          </a:p>
        </p:txBody>
      </p:sp>
    </p:spTree>
    <p:extLst>
      <p:ext uri="{BB962C8B-B14F-4D97-AF65-F5344CB8AC3E}">
        <p14:creationId xmlns:p14="http://schemas.microsoft.com/office/powerpoint/2010/main" val="253304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DBE0B456-8ABD-67ED-7856-E757E47D0AA7}"/>
              </a:ext>
            </a:extLst>
          </p:cNvPr>
          <p:cNvGrpSpPr/>
          <p:nvPr/>
        </p:nvGrpSpPr>
        <p:grpSpPr>
          <a:xfrm>
            <a:off x="513685" y="903567"/>
            <a:ext cx="1405110" cy="558766"/>
            <a:chOff x="6895657" y="1117456"/>
            <a:chExt cx="1405110" cy="558766"/>
          </a:xfrm>
        </p:grpSpPr>
        <p:sp>
          <p:nvSpPr>
            <p:cNvPr id="3" name="Rectangle: Rounded Corners 2">
              <a:extLst>
                <a:ext uri="{FF2B5EF4-FFF2-40B4-BE49-F238E27FC236}">
                  <a16:creationId xmlns:a16="http://schemas.microsoft.com/office/drawing/2014/main" id="{E8265004-5B65-CE57-849B-6FE1CFD01757}"/>
                </a:ext>
              </a:extLst>
            </p:cNvPr>
            <p:cNvSpPr/>
            <p:nvPr/>
          </p:nvSpPr>
          <p:spPr>
            <a:xfrm>
              <a:off x="6895657" y="1117456"/>
              <a:ext cx="1405110" cy="558766"/>
            </a:xfrm>
            <a:prstGeom prst="roundRect">
              <a:avLst>
                <a:gd name="adj" fmla="val 10000"/>
              </a:avLst>
            </a:prstGeom>
          </p:spPr>
          <p:style>
            <a:lnRef idx="2">
              <a:schemeClr val="lt1">
                <a:hueOff val="0"/>
                <a:satOff val="0"/>
                <a:lumOff val="0"/>
                <a:alphaOff val="0"/>
              </a:schemeClr>
            </a:lnRef>
            <a:fillRef idx="1">
              <a:schemeClr val="accent2">
                <a:hueOff val="-6480037"/>
                <a:satOff val="-28128"/>
                <a:lumOff val="-19999"/>
                <a:alphaOff val="0"/>
              </a:schemeClr>
            </a:fillRef>
            <a:effectRef idx="0">
              <a:schemeClr val="accent2">
                <a:hueOff val="-6480037"/>
                <a:satOff val="-28128"/>
                <a:lumOff val="-19999"/>
                <a:alphaOff val="0"/>
              </a:schemeClr>
            </a:effectRef>
            <a:fontRef idx="minor">
              <a:schemeClr val="lt1"/>
            </a:fontRef>
          </p:style>
        </p:sp>
        <p:sp>
          <p:nvSpPr>
            <p:cNvPr id="4" name="Rectangle: Rounded Corners 4">
              <a:extLst>
                <a:ext uri="{FF2B5EF4-FFF2-40B4-BE49-F238E27FC236}">
                  <a16:creationId xmlns:a16="http://schemas.microsoft.com/office/drawing/2014/main" id="{4DC4E163-3E88-3888-9F28-0A505BBE2CF0}"/>
                </a:ext>
              </a:extLst>
            </p:cNvPr>
            <p:cNvSpPr txBox="1"/>
            <p:nvPr/>
          </p:nvSpPr>
          <p:spPr>
            <a:xfrm>
              <a:off x="6912023" y="1133822"/>
              <a:ext cx="1372378" cy="52603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2865" tIns="41910" rIns="62865" bIns="41910" numCol="1" spcCol="1270" anchor="ctr" anchorCtr="0">
              <a:noAutofit/>
            </a:bodyPr>
            <a:lstStyle/>
            <a:p>
              <a:pPr marL="0" lvl="0" indent="0" algn="ctr" defTabSz="1466850">
                <a:lnSpc>
                  <a:spcPct val="90000"/>
                </a:lnSpc>
                <a:spcBef>
                  <a:spcPct val="0"/>
                </a:spcBef>
                <a:spcAft>
                  <a:spcPct val="35000"/>
                </a:spcAft>
                <a:buNone/>
              </a:pPr>
              <a:r>
                <a:rPr lang="en-US" sz="3300" kern="1200" dirty="0">
                  <a:latin typeface="Gill Sans MT"/>
                </a:rPr>
                <a:t>Review</a:t>
              </a:r>
            </a:p>
          </p:txBody>
        </p:sp>
      </p:grpSp>
      <p:grpSp>
        <p:nvGrpSpPr>
          <p:cNvPr id="5" name="Group 4">
            <a:extLst>
              <a:ext uri="{FF2B5EF4-FFF2-40B4-BE49-F238E27FC236}">
                <a16:creationId xmlns:a16="http://schemas.microsoft.com/office/drawing/2014/main" id="{8DB194C6-0DDC-F5CE-0E36-E72DBEF4BE78}"/>
              </a:ext>
            </a:extLst>
          </p:cNvPr>
          <p:cNvGrpSpPr/>
          <p:nvPr/>
        </p:nvGrpSpPr>
        <p:grpSpPr>
          <a:xfrm>
            <a:off x="425865" y="1612834"/>
            <a:ext cx="1580749" cy="2879268"/>
            <a:chOff x="6555817" y="1697510"/>
            <a:chExt cx="1580749" cy="2567014"/>
          </a:xfrm>
        </p:grpSpPr>
        <p:sp>
          <p:nvSpPr>
            <p:cNvPr id="6" name="Rectangle: Rounded Corners 5">
              <a:extLst>
                <a:ext uri="{FF2B5EF4-FFF2-40B4-BE49-F238E27FC236}">
                  <a16:creationId xmlns:a16="http://schemas.microsoft.com/office/drawing/2014/main" id="{FA4579C3-EB29-F907-74EA-752C175542BF}"/>
                </a:ext>
              </a:extLst>
            </p:cNvPr>
            <p:cNvSpPr/>
            <p:nvPr/>
          </p:nvSpPr>
          <p:spPr>
            <a:xfrm>
              <a:off x="6555817" y="1697510"/>
              <a:ext cx="1580749" cy="2567014"/>
            </a:xfrm>
            <a:prstGeom prst="roundRect">
              <a:avLst>
                <a:gd name="adj" fmla="val 10000"/>
              </a:avLst>
            </a:prstGeom>
          </p:spPr>
          <p:style>
            <a:lnRef idx="2">
              <a:schemeClr val="accent2">
                <a:hueOff val="-6480037"/>
                <a:satOff val="-28128"/>
                <a:lumOff val="-19999"/>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7" name="Rectangle: Rounded Corners 4">
              <a:extLst>
                <a:ext uri="{FF2B5EF4-FFF2-40B4-BE49-F238E27FC236}">
                  <a16:creationId xmlns:a16="http://schemas.microsoft.com/office/drawing/2014/main" id="{38CDADAC-D4A7-B99C-6A88-032501313431}"/>
                </a:ext>
              </a:extLst>
            </p:cNvPr>
            <p:cNvSpPr txBox="1"/>
            <p:nvPr/>
          </p:nvSpPr>
          <p:spPr>
            <a:xfrm>
              <a:off x="6602115" y="1697510"/>
              <a:ext cx="1488151" cy="1924341"/>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23825" tIns="123825" rIns="123825" bIns="123825" numCol="1" spcCol="1270" anchor="t" anchorCtr="0">
              <a:noAutofit/>
            </a:bodyPr>
            <a:lstStyle/>
            <a:p>
              <a:pPr marL="114300" lvl="1" indent="-114300" algn="l" defTabSz="622300" rtl="0">
                <a:lnSpc>
                  <a:spcPct val="90000"/>
                </a:lnSpc>
                <a:spcBef>
                  <a:spcPct val="0"/>
                </a:spcBef>
                <a:spcAft>
                  <a:spcPct val="15000"/>
                </a:spcAft>
                <a:buChar char="•"/>
              </a:pPr>
              <a:r>
                <a:rPr lang="en-US" sz="1400" kern="1200" dirty="0">
                  <a:latin typeface="Gill Sans MT"/>
                </a:rPr>
                <a:t>How did it go? </a:t>
              </a:r>
            </a:p>
            <a:p>
              <a:pPr marL="114300" lvl="1" indent="-114300" algn="l" defTabSz="622300" rtl="0">
                <a:lnSpc>
                  <a:spcPct val="90000"/>
                </a:lnSpc>
                <a:spcBef>
                  <a:spcPct val="0"/>
                </a:spcBef>
                <a:spcAft>
                  <a:spcPct val="15000"/>
                </a:spcAft>
                <a:buChar char="•"/>
              </a:pPr>
              <a:r>
                <a:rPr lang="en-US" sz="1400" kern="1200" dirty="0">
                  <a:latin typeface="Gill Sans MT"/>
                </a:rPr>
                <a:t>How do you know?</a:t>
              </a:r>
            </a:p>
            <a:p>
              <a:pPr marL="114300" lvl="1" indent="-114300" algn="l" defTabSz="622300" rtl="0">
                <a:lnSpc>
                  <a:spcPct val="90000"/>
                </a:lnSpc>
                <a:spcBef>
                  <a:spcPct val="0"/>
                </a:spcBef>
                <a:spcAft>
                  <a:spcPct val="15000"/>
                </a:spcAft>
                <a:buChar char="•"/>
              </a:pPr>
              <a:r>
                <a:rPr lang="en-US" sz="1400" kern="1200" dirty="0">
                  <a:latin typeface="Gill Sans MT"/>
                </a:rPr>
                <a:t>Review meeting? </a:t>
              </a:r>
            </a:p>
            <a:p>
              <a:pPr marL="114300" lvl="1" indent="-114300" algn="l" defTabSz="622300" rtl="0">
                <a:lnSpc>
                  <a:spcPct val="90000"/>
                </a:lnSpc>
                <a:spcBef>
                  <a:spcPct val="0"/>
                </a:spcBef>
                <a:spcAft>
                  <a:spcPct val="15000"/>
                </a:spcAft>
                <a:buChar char="•"/>
              </a:pPr>
              <a:r>
                <a:rPr lang="en-US" sz="1400" kern="1200" dirty="0">
                  <a:latin typeface="Gill Sans MT"/>
                </a:rPr>
                <a:t>Who do you invite? </a:t>
              </a:r>
            </a:p>
            <a:p>
              <a:pPr marL="114300" lvl="1" indent="-114300" algn="l" defTabSz="622300" rtl="0">
                <a:lnSpc>
                  <a:spcPct val="90000"/>
                </a:lnSpc>
                <a:spcBef>
                  <a:spcPct val="0"/>
                </a:spcBef>
                <a:spcAft>
                  <a:spcPct val="15000"/>
                </a:spcAft>
                <a:buChar char="•"/>
              </a:pPr>
              <a:r>
                <a:rPr lang="en-US" sz="1400" dirty="0">
                  <a:latin typeface="Gill Sans MT"/>
                </a:rPr>
                <a:t>What next?</a:t>
              </a:r>
            </a:p>
            <a:p>
              <a:pPr marL="114300" lvl="1" indent="-114300" algn="l" defTabSz="622300" rtl="0">
                <a:lnSpc>
                  <a:spcPct val="90000"/>
                </a:lnSpc>
                <a:spcBef>
                  <a:spcPct val="0"/>
                </a:spcBef>
                <a:spcAft>
                  <a:spcPct val="15000"/>
                </a:spcAft>
                <a:buChar char="•"/>
              </a:pPr>
              <a:r>
                <a:rPr lang="en-US" sz="1400" kern="1200" dirty="0">
                  <a:latin typeface="Gill Sans MT"/>
                </a:rPr>
                <a:t>Do we need to increase the support through RSA/EHCNA</a:t>
              </a:r>
              <a:endParaRPr lang="en-US" sz="1400" kern="1200" dirty="0"/>
            </a:p>
          </p:txBody>
        </p:sp>
      </p:grpSp>
      <p:sp>
        <p:nvSpPr>
          <p:cNvPr id="9" name="TextBox 8">
            <a:extLst>
              <a:ext uri="{FF2B5EF4-FFF2-40B4-BE49-F238E27FC236}">
                <a16:creationId xmlns:a16="http://schemas.microsoft.com/office/drawing/2014/main" id="{4FCBA02E-E535-E473-08BB-002F0B6C42C1}"/>
              </a:ext>
            </a:extLst>
          </p:cNvPr>
          <p:cNvSpPr txBox="1"/>
          <p:nvPr/>
        </p:nvSpPr>
        <p:spPr>
          <a:xfrm>
            <a:off x="2181814" y="1067309"/>
            <a:ext cx="6432135" cy="3970318"/>
          </a:xfrm>
          <a:prstGeom prst="rect">
            <a:avLst/>
          </a:prstGeom>
          <a:noFill/>
        </p:spPr>
        <p:txBody>
          <a:bodyPr wrap="square">
            <a:spAutoFit/>
          </a:bodyPr>
          <a:lstStyle/>
          <a:p>
            <a:r>
              <a:rPr lang="en-GB" dirty="0"/>
              <a:t>The code of practice states…</a:t>
            </a:r>
          </a:p>
          <a:p>
            <a:endParaRPr lang="en-GB" dirty="0"/>
          </a:p>
          <a:p>
            <a:r>
              <a:rPr lang="en-GB" dirty="0"/>
              <a:t>‘The effectiveness of the support and its impact on the child’s progress should be reviewed in line with the agreed date. The impact and quality of the support should be </a:t>
            </a:r>
            <a:r>
              <a:rPr lang="en-GB" b="1" dirty="0"/>
              <a:t>evaluated</a:t>
            </a:r>
            <a:r>
              <a:rPr lang="en-GB" dirty="0"/>
              <a:t> by the practitioner and the SENCO working with the child’s parents and </a:t>
            </a:r>
            <a:r>
              <a:rPr lang="en-GB" b="1" dirty="0"/>
              <a:t>taking into account the child’s views</a:t>
            </a:r>
            <a:r>
              <a:rPr lang="en-GB" dirty="0"/>
              <a:t>. They should agree any changes to the outcomes and support for the child in light of the child’s progress and development. </a:t>
            </a:r>
            <a:endParaRPr lang="en-GB" b="1" dirty="0"/>
          </a:p>
          <a:p>
            <a:r>
              <a:rPr lang="en-GB" b="1" dirty="0"/>
              <a:t>Parents should have clear information about the impact of the support provided and be involved in planning next steps.’</a:t>
            </a:r>
            <a:endParaRPr lang="en-GB" dirty="0"/>
          </a:p>
          <a:p>
            <a:pPr algn="r"/>
            <a:r>
              <a:rPr lang="en-GB" dirty="0"/>
              <a:t>SEN Code of Practice (2015) Section 5.43 page 87 </a:t>
            </a:r>
          </a:p>
          <a:p>
            <a:endParaRPr lang="en-GB" dirty="0"/>
          </a:p>
        </p:txBody>
      </p:sp>
    </p:spTree>
    <p:extLst>
      <p:ext uri="{BB962C8B-B14F-4D97-AF65-F5344CB8AC3E}">
        <p14:creationId xmlns:p14="http://schemas.microsoft.com/office/powerpoint/2010/main" val="3172118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53DD7A4-9A18-AE7F-BE3F-77BC71A17714}"/>
              </a:ext>
            </a:extLst>
          </p:cNvPr>
          <p:cNvSpPr txBox="1"/>
          <p:nvPr/>
        </p:nvSpPr>
        <p:spPr>
          <a:xfrm>
            <a:off x="4420579" y="1899339"/>
            <a:ext cx="4745115" cy="646331"/>
          </a:xfrm>
          <a:prstGeom prst="rect">
            <a:avLst/>
          </a:prstGeom>
          <a:noFill/>
        </p:spPr>
        <p:txBody>
          <a:bodyPr wrap="square">
            <a:spAutoFit/>
          </a:bodyPr>
          <a:lstStyle/>
          <a:p>
            <a:pPr algn="l"/>
            <a:r>
              <a:rPr lang="en-US" b="1" i="0" dirty="0">
                <a:solidFill>
                  <a:srgbClr val="161E4F"/>
                </a:solidFill>
                <a:effectLst/>
                <a:latin typeface="Helvetica Neue"/>
              </a:rPr>
              <a:t>"Fab things, scary at first but so worth the hard work and effort" (February, 2018)</a:t>
            </a:r>
            <a:endParaRPr lang="en-US" b="0" i="0" dirty="0">
              <a:solidFill>
                <a:srgbClr val="161E4F"/>
              </a:solidFill>
              <a:effectLst/>
              <a:latin typeface="Helvetica Neue"/>
            </a:endParaRPr>
          </a:p>
        </p:txBody>
      </p:sp>
      <p:pic>
        <p:nvPicPr>
          <p:cNvPr id="5" name="Picture 4">
            <a:hlinkClick r:id="rId2"/>
            <a:extLst>
              <a:ext uri="{FF2B5EF4-FFF2-40B4-BE49-F238E27FC236}">
                <a16:creationId xmlns:a16="http://schemas.microsoft.com/office/drawing/2014/main" id="{FA64DDC1-89C2-07F7-9E7A-F0925F4D7D5E}"/>
              </a:ext>
            </a:extLst>
          </p:cNvPr>
          <p:cNvPicPr>
            <a:picLocks noChangeAspect="1"/>
          </p:cNvPicPr>
          <p:nvPr/>
        </p:nvPicPr>
        <p:blipFill>
          <a:blip r:embed="rId3"/>
          <a:stretch>
            <a:fillRect/>
          </a:stretch>
        </p:blipFill>
        <p:spPr>
          <a:xfrm>
            <a:off x="122388" y="566818"/>
            <a:ext cx="4298191" cy="4203577"/>
          </a:xfrm>
          <a:prstGeom prst="rect">
            <a:avLst/>
          </a:prstGeom>
        </p:spPr>
      </p:pic>
    </p:spTree>
    <p:extLst>
      <p:ext uri="{BB962C8B-B14F-4D97-AF65-F5344CB8AC3E}">
        <p14:creationId xmlns:p14="http://schemas.microsoft.com/office/powerpoint/2010/main" val="27575797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3015D66-E364-BCE1-41B9-C09F2A674855}"/>
              </a:ext>
            </a:extLst>
          </p:cNvPr>
          <p:cNvPicPr>
            <a:picLocks noChangeAspect="1"/>
          </p:cNvPicPr>
          <p:nvPr/>
        </p:nvPicPr>
        <p:blipFill>
          <a:blip r:embed="rId2"/>
          <a:stretch>
            <a:fillRect/>
          </a:stretch>
        </p:blipFill>
        <p:spPr>
          <a:xfrm>
            <a:off x="4296793" y="908410"/>
            <a:ext cx="4662394" cy="4228523"/>
          </a:xfrm>
          <a:prstGeom prst="rect">
            <a:avLst/>
          </a:prstGeom>
        </p:spPr>
      </p:pic>
      <p:sp>
        <p:nvSpPr>
          <p:cNvPr id="7" name="TextBox 6">
            <a:extLst>
              <a:ext uri="{FF2B5EF4-FFF2-40B4-BE49-F238E27FC236}">
                <a16:creationId xmlns:a16="http://schemas.microsoft.com/office/drawing/2014/main" id="{A280EF31-21EF-28D3-75E2-53D2AB08E0A8}"/>
              </a:ext>
            </a:extLst>
          </p:cNvPr>
          <p:cNvSpPr txBox="1"/>
          <p:nvPr/>
        </p:nvSpPr>
        <p:spPr>
          <a:xfrm>
            <a:off x="619819" y="1352293"/>
            <a:ext cx="3339622" cy="3139321"/>
          </a:xfrm>
          <a:prstGeom prst="rect">
            <a:avLst/>
          </a:prstGeom>
          <a:noFill/>
        </p:spPr>
        <p:txBody>
          <a:bodyPr wrap="square">
            <a:spAutoFit/>
          </a:bodyPr>
          <a:lstStyle/>
          <a:p>
            <a:r>
              <a:rPr lang="en-US" dirty="0"/>
              <a:t>We want all children and young people in York with special educational needs and disabilities (SEND) to be happy and live the best lives they can. Young people, parents and carers have told us that the most important outcomes that all children and young people with SEND should achieve are:</a:t>
            </a:r>
            <a:endParaRPr lang="en-GB" dirty="0"/>
          </a:p>
        </p:txBody>
      </p:sp>
      <p:sp>
        <p:nvSpPr>
          <p:cNvPr id="8" name="TextBox 7">
            <a:extLst>
              <a:ext uri="{FF2B5EF4-FFF2-40B4-BE49-F238E27FC236}">
                <a16:creationId xmlns:a16="http://schemas.microsoft.com/office/drawing/2014/main" id="{3CBE13EE-B174-81C7-026B-CDB5C1EAC76C}"/>
              </a:ext>
            </a:extLst>
          </p:cNvPr>
          <p:cNvSpPr txBox="1"/>
          <p:nvPr/>
        </p:nvSpPr>
        <p:spPr>
          <a:xfrm>
            <a:off x="301841" y="195309"/>
            <a:ext cx="3595456" cy="646331"/>
          </a:xfrm>
          <a:prstGeom prst="rect">
            <a:avLst/>
          </a:prstGeom>
          <a:noFill/>
        </p:spPr>
        <p:txBody>
          <a:bodyPr wrap="square" rtlCol="0">
            <a:spAutoFit/>
          </a:bodyPr>
          <a:lstStyle/>
          <a:p>
            <a:r>
              <a:rPr lang="en-US" dirty="0"/>
              <a:t>At the forefront of our minds -York Outcomes Framework</a:t>
            </a:r>
            <a:endParaRPr lang="en-GB" dirty="0"/>
          </a:p>
        </p:txBody>
      </p:sp>
    </p:spTree>
    <p:extLst>
      <p:ext uri="{BB962C8B-B14F-4D97-AF65-F5344CB8AC3E}">
        <p14:creationId xmlns:p14="http://schemas.microsoft.com/office/powerpoint/2010/main" val="31923378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91B76A9-C72F-9FA7-7822-9D3DCE785472}"/>
              </a:ext>
            </a:extLst>
          </p:cNvPr>
          <p:cNvPicPr>
            <a:picLocks noChangeAspect="1"/>
          </p:cNvPicPr>
          <p:nvPr/>
        </p:nvPicPr>
        <p:blipFill>
          <a:blip r:embed="rId2"/>
          <a:stretch>
            <a:fillRect/>
          </a:stretch>
        </p:blipFill>
        <p:spPr>
          <a:xfrm>
            <a:off x="4370587" y="1170232"/>
            <a:ext cx="3076667" cy="3367241"/>
          </a:xfrm>
          <a:prstGeom prst="rect">
            <a:avLst/>
          </a:prstGeom>
        </p:spPr>
      </p:pic>
      <p:sp>
        <p:nvSpPr>
          <p:cNvPr id="5" name="TextBox 4">
            <a:extLst>
              <a:ext uri="{FF2B5EF4-FFF2-40B4-BE49-F238E27FC236}">
                <a16:creationId xmlns:a16="http://schemas.microsoft.com/office/drawing/2014/main" id="{2F1D1154-2141-D7E5-766A-A6A946067408}"/>
              </a:ext>
            </a:extLst>
          </p:cNvPr>
          <p:cNvSpPr txBox="1"/>
          <p:nvPr/>
        </p:nvSpPr>
        <p:spPr>
          <a:xfrm>
            <a:off x="736847" y="914400"/>
            <a:ext cx="3076667" cy="4524315"/>
          </a:xfrm>
          <a:prstGeom prst="rect">
            <a:avLst/>
          </a:prstGeom>
          <a:noFill/>
        </p:spPr>
        <p:txBody>
          <a:bodyPr wrap="square" rtlCol="0">
            <a:spAutoFit/>
          </a:bodyPr>
          <a:lstStyle/>
          <a:p>
            <a:r>
              <a:rPr lang="en-US" sz="2800" dirty="0"/>
              <a:t>Talking Point…</a:t>
            </a:r>
          </a:p>
          <a:p>
            <a:endParaRPr lang="en-US" sz="2800" dirty="0"/>
          </a:p>
          <a:p>
            <a:r>
              <a:rPr lang="en-US" sz="2800" dirty="0"/>
              <a:t>How often should we review?</a:t>
            </a:r>
          </a:p>
          <a:p>
            <a:r>
              <a:rPr lang="en-US" sz="2800" dirty="0"/>
              <a:t>	A) MSP</a:t>
            </a:r>
          </a:p>
          <a:p>
            <a:r>
              <a:rPr lang="en-US" sz="2800" dirty="0"/>
              <a:t>	B) EHCP</a:t>
            </a:r>
          </a:p>
          <a:p>
            <a:endParaRPr lang="en-US" sz="2800" dirty="0"/>
          </a:p>
          <a:p>
            <a:r>
              <a:rPr lang="en-US" sz="2800" dirty="0"/>
              <a:t>Who should we invite to reviews? </a:t>
            </a:r>
          </a:p>
          <a:p>
            <a:endParaRPr lang="en-US" dirty="0"/>
          </a:p>
          <a:p>
            <a:endParaRPr lang="en-GB" dirty="0"/>
          </a:p>
        </p:txBody>
      </p:sp>
      <p:grpSp>
        <p:nvGrpSpPr>
          <p:cNvPr id="6" name="Group 5">
            <a:extLst>
              <a:ext uri="{FF2B5EF4-FFF2-40B4-BE49-F238E27FC236}">
                <a16:creationId xmlns:a16="http://schemas.microsoft.com/office/drawing/2014/main" id="{607D3734-3E5C-D052-6CAF-C80B6532A7BB}"/>
              </a:ext>
            </a:extLst>
          </p:cNvPr>
          <p:cNvGrpSpPr/>
          <p:nvPr/>
        </p:nvGrpSpPr>
        <p:grpSpPr>
          <a:xfrm>
            <a:off x="176333" y="148965"/>
            <a:ext cx="1405110" cy="558766"/>
            <a:chOff x="6895657" y="1117456"/>
            <a:chExt cx="1405110" cy="558766"/>
          </a:xfrm>
        </p:grpSpPr>
        <p:sp>
          <p:nvSpPr>
            <p:cNvPr id="7" name="Rectangle: Rounded Corners 6">
              <a:extLst>
                <a:ext uri="{FF2B5EF4-FFF2-40B4-BE49-F238E27FC236}">
                  <a16:creationId xmlns:a16="http://schemas.microsoft.com/office/drawing/2014/main" id="{91C88E74-E370-8D03-A866-535FBDB08B82}"/>
                </a:ext>
              </a:extLst>
            </p:cNvPr>
            <p:cNvSpPr/>
            <p:nvPr/>
          </p:nvSpPr>
          <p:spPr>
            <a:xfrm>
              <a:off x="6895657" y="1117456"/>
              <a:ext cx="1405110" cy="558766"/>
            </a:xfrm>
            <a:prstGeom prst="roundRect">
              <a:avLst>
                <a:gd name="adj" fmla="val 10000"/>
              </a:avLst>
            </a:prstGeom>
          </p:spPr>
          <p:style>
            <a:lnRef idx="2">
              <a:schemeClr val="lt1">
                <a:hueOff val="0"/>
                <a:satOff val="0"/>
                <a:lumOff val="0"/>
                <a:alphaOff val="0"/>
              </a:schemeClr>
            </a:lnRef>
            <a:fillRef idx="1">
              <a:schemeClr val="accent2">
                <a:hueOff val="-6480037"/>
                <a:satOff val="-28128"/>
                <a:lumOff val="-19999"/>
                <a:alphaOff val="0"/>
              </a:schemeClr>
            </a:fillRef>
            <a:effectRef idx="0">
              <a:schemeClr val="accent2">
                <a:hueOff val="-6480037"/>
                <a:satOff val="-28128"/>
                <a:lumOff val="-19999"/>
                <a:alphaOff val="0"/>
              </a:schemeClr>
            </a:effectRef>
            <a:fontRef idx="minor">
              <a:schemeClr val="lt1"/>
            </a:fontRef>
          </p:style>
        </p:sp>
        <p:sp>
          <p:nvSpPr>
            <p:cNvPr id="8" name="Rectangle: Rounded Corners 4">
              <a:extLst>
                <a:ext uri="{FF2B5EF4-FFF2-40B4-BE49-F238E27FC236}">
                  <a16:creationId xmlns:a16="http://schemas.microsoft.com/office/drawing/2014/main" id="{EEB2A24D-5529-CA16-7176-D9EE7E46584D}"/>
                </a:ext>
              </a:extLst>
            </p:cNvPr>
            <p:cNvSpPr txBox="1"/>
            <p:nvPr/>
          </p:nvSpPr>
          <p:spPr>
            <a:xfrm>
              <a:off x="6912023" y="1133822"/>
              <a:ext cx="1372378" cy="52603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2865" tIns="41910" rIns="62865" bIns="41910" numCol="1" spcCol="1270" anchor="ctr" anchorCtr="0">
              <a:noAutofit/>
            </a:bodyPr>
            <a:lstStyle/>
            <a:p>
              <a:pPr marL="0" lvl="0" indent="0" algn="ctr" defTabSz="1466850">
                <a:lnSpc>
                  <a:spcPct val="90000"/>
                </a:lnSpc>
                <a:spcBef>
                  <a:spcPct val="0"/>
                </a:spcBef>
                <a:spcAft>
                  <a:spcPct val="35000"/>
                </a:spcAft>
                <a:buNone/>
              </a:pPr>
              <a:r>
                <a:rPr lang="en-US" sz="3300" kern="1200" dirty="0">
                  <a:latin typeface="Gill Sans MT"/>
                </a:rPr>
                <a:t>Review</a:t>
              </a:r>
            </a:p>
          </p:txBody>
        </p:sp>
      </p:grpSp>
    </p:spTree>
    <p:extLst>
      <p:ext uri="{BB962C8B-B14F-4D97-AF65-F5344CB8AC3E}">
        <p14:creationId xmlns:p14="http://schemas.microsoft.com/office/powerpoint/2010/main" val="25378699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540326F4-816B-2F7B-2F36-7AF8EC551515}"/>
              </a:ext>
            </a:extLst>
          </p:cNvPr>
          <p:cNvGrpSpPr/>
          <p:nvPr/>
        </p:nvGrpSpPr>
        <p:grpSpPr>
          <a:xfrm>
            <a:off x="185211" y="118156"/>
            <a:ext cx="1405110" cy="558766"/>
            <a:chOff x="6895657" y="1117456"/>
            <a:chExt cx="1405110" cy="558766"/>
          </a:xfrm>
        </p:grpSpPr>
        <p:sp>
          <p:nvSpPr>
            <p:cNvPr id="3" name="Rectangle: Rounded Corners 2">
              <a:extLst>
                <a:ext uri="{FF2B5EF4-FFF2-40B4-BE49-F238E27FC236}">
                  <a16:creationId xmlns:a16="http://schemas.microsoft.com/office/drawing/2014/main" id="{6513FDAF-B03E-3C43-D9B4-FB90CA151E51}"/>
                </a:ext>
              </a:extLst>
            </p:cNvPr>
            <p:cNvSpPr/>
            <p:nvPr/>
          </p:nvSpPr>
          <p:spPr>
            <a:xfrm>
              <a:off x="6895657" y="1117456"/>
              <a:ext cx="1405110" cy="558766"/>
            </a:xfrm>
            <a:prstGeom prst="roundRect">
              <a:avLst>
                <a:gd name="adj" fmla="val 10000"/>
              </a:avLst>
            </a:prstGeom>
          </p:spPr>
          <p:style>
            <a:lnRef idx="2">
              <a:schemeClr val="lt1">
                <a:hueOff val="0"/>
                <a:satOff val="0"/>
                <a:lumOff val="0"/>
                <a:alphaOff val="0"/>
              </a:schemeClr>
            </a:lnRef>
            <a:fillRef idx="1">
              <a:schemeClr val="accent2">
                <a:hueOff val="-6480037"/>
                <a:satOff val="-28128"/>
                <a:lumOff val="-19999"/>
                <a:alphaOff val="0"/>
              </a:schemeClr>
            </a:fillRef>
            <a:effectRef idx="0">
              <a:schemeClr val="accent2">
                <a:hueOff val="-6480037"/>
                <a:satOff val="-28128"/>
                <a:lumOff val="-19999"/>
                <a:alphaOff val="0"/>
              </a:schemeClr>
            </a:effectRef>
            <a:fontRef idx="minor">
              <a:schemeClr val="lt1"/>
            </a:fontRef>
          </p:style>
        </p:sp>
        <p:sp>
          <p:nvSpPr>
            <p:cNvPr id="4" name="Rectangle: Rounded Corners 4">
              <a:extLst>
                <a:ext uri="{FF2B5EF4-FFF2-40B4-BE49-F238E27FC236}">
                  <a16:creationId xmlns:a16="http://schemas.microsoft.com/office/drawing/2014/main" id="{8ACCA3C5-AD9E-200A-C747-82EBFCF77F02}"/>
                </a:ext>
              </a:extLst>
            </p:cNvPr>
            <p:cNvSpPr txBox="1"/>
            <p:nvPr/>
          </p:nvSpPr>
          <p:spPr>
            <a:xfrm>
              <a:off x="6912023" y="1133822"/>
              <a:ext cx="1372378" cy="52603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2865" tIns="41910" rIns="62865" bIns="41910" numCol="1" spcCol="1270" anchor="ctr" anchorCtr="0">
              <a:noAutofit/>
            </a:bodyPr>
            <a:lstStyle/>
            <a:p>
              <a:pPr marL="0" lvl="0" indent="0" algn="ctr" defTabSz="1466850">
                <a:lnSpc>
                  <a:spcPct val="90000"/>
                </a:lnSpc>
                <a:spcBef>
                  <a:spcPct val="0"/>
                </a:spcBef>
                <a:spcAft>
                  <a:spcPct val="35000"/>
                </a:spcAft>
                <a:buNone/>
              </a:pPr>
              <a:r>
                <a:rPr lang="en-US" sz="3300" kern="1200" dirty="0">
                  <a:latin typeface="Gill Sans MT"/>
                </a:rPr>
                <a:t>Review</a:t>
              </a:r>
            </a:p>
          </p:txBody>
        </p:sp>
      </p:grpSp>
      <p:sp>
        <p:nvSpPr>
          <p:cNvPr id="5" name="TextBox 4">
            <a:extLst>
              <a:ext uri="{FF2B5EF4-FFF2-40B4-BE49-F238E27FC236}">
                <a16:creationId xmlns:a16="http://schemas.microsoft.com/office/drawing/2014/main" id="{1123F651-5928-480C-0DFF-4FBFD918C65C}"/>
              </a:ext>
            </a:extLst>
          </p:cNvPr>
          <p:cNvSpPr txBox="1"/>
          <p:nvPr/>
        </p:nvSpPr>
        <p:spPr>
          <a:xfrm>
            <a:off x="452761" y="1225118"/>
            <a:ext cx="7981025" cy="4339650"/>
          </a:xfrm>
          <a:prstGeom prst="rect">
            <a:avLst/>
          </a:prstGeom>
          <a:noFill/>
        </p:spPr>
        <p:txBody>
          <a:bodyPr wrap="square" rtlCol="0">
            <a:spAutoFit/>
          </a:bodyPr>
          <a:lstStyle/>
          <a:p>
            <a:pPr marL="285750" indent="-285750">
              <a:buFont typeface="Arial" panose="020B0604020202020204" pitchFamily="34" charset="0"/>
              <a:buChar char="•"/>
            </a:pPr>
            <a:r>
              <a:rPr lang="en-US" sz="2400" dirty="0"/>
              <a:t>Set a date – well in advance (can be set at previous meeting)</a:t>
            </a:r>
          </a:p>
          <a:p>
            <a:pPr marL="285750" indent="-285750">
              <a:buFont typeface="Arial" panose="020B0604020202020204" pitchFamily="34" charset="0"/>
              <a:buChar char="•"/>
            </a:pPr>
            <a:r>
              <a:rPr lang="en-US" sz="2400" dirty="0"/>
              <a:t>Send invites</a:t>
            </a:r>
          </a:p>
          <a:p>
            <a:pPr marL="285750" indent="-285750">
              <a:buFont typeface="Arial" panose="020B0604020202020204" pitchFamily="34" charset="0"/>
              <a:buChar char="•"/>
            </a:pPr>
            <a:r>
              <a:rPr lang="en-US" sz="2400" dirty="0"/>
              <a:t>Information Gather</a:t>
            </a:r>
          </a:p>
          <a:p>
            <a:pPr marL="285750" indent="-285750">
              <a:buFont typeface="Arial" panose="020B0604020202020204" pitchFamily="34" charset="0"/>
              <a:buChar char="•"/>
            </a:pPr>
            <a:r>
              <a:rPr lang="en-US" sz="2400" dirty="0"/>
              <a:t>Send out paperwork – pre meeting</a:t>
            </a:r>
          </a:p>
          <a:p>
            <a:pPr marL="285750" indent="-285750">
              <a:buFont typeface="Arial" panose="020B0604020202020204" pitchFamily="34" charset="0"/>
              <a:buChar char="•"/>
            </a:pPr>
            <a:r>
              <a:rPr lang="en-US" sz="2400" dirty="0"/>
              <a:t>Hold review – using the MSP as your meeting agenda</a:t>
            </a:r>
          </a:p>
          <a:p>
            <a:pPr marL="285750" indent="-285750">
              <a:buFont typeface="Arial" panose="020B0604020202020204" pitchFamily="34" charset="0"/>
              <a:buChar char="•"/>
            </a:pPr>
            <a:r>
              <a:rPr lang="en-US" sz="2400" dirty="0"/>
              <a:t>Complete paperwork</a:t>
            </a:r>
          </a:p>
          <a:p>
            <a:pPr marL="285750" indent="-285750">
              <a:buFont typeface="Arial" panose="020B0604020202020204" pitchFamily="34" charset="0"/>
              <a:buChar char="•"/>
            </a:pPr>
            <a:r>
              <a:rPr lang="en-US" sz="2400" dirty="0"/>
              <a:t>Send copy to those who have attended meeting</a:t>
            </a:r>
          </a:p>
          <a:p>
            <a:pPr marL="285750" indent="-285750">
              <a:buFont typeface="Arial" panose="020B0604020202020204" pitchFamily="34" charset="0"/>
              <a:buChar char="•"/>
            </a:pPr>
            <a:r>
              <a:rPr lang="en-US" sz="2400" dirty="0"/>
              <a:t>If at the meeting the plan is to proceed for RSA/EHCNA complete paperwork and send to the local Authority</a:t>
            </a:r>
          </a:p>
          <a:p>
            <a:endParaRPr lang="en-US" dirty="0"/>
          </a:p>
          <a:p>
            <a:pPr marL="285750" indent="-285750">
              <a:buFont typeface="Arial" panose="020B0604020202020204" pitchFamily="34" charset="0"/>
              <a:buChar char="•"/>
            </a:pPr>
            <a:endParaRPr lang="en-US" dirty="0"/>
          </a:p>
        </p:txBody>
      </p:sp>
      <p:grpSp>
        <p:nvGrpSpPr>
          <p:cNvPr id="6" name="Group 5">
            <a:extLst>
              <a:ext uri="{FF2B5EF4-FFF2-40B4-BE49-F238E27FC236}">
                <a16:creationId xmlns:a16="http://schemas.microsoft.com/office/drawing/2014/main" id="{D07025B4-4ABE-AD35-0DF1-C8FF9DE31DA3}"/>
              </a:ext>
            </a:extLst>
          </p:cNvPr>
          <p:cNvGrpSpPr/>
          <p:nvPr/>
        </p:nvGrpSpPr>
        <p:grpSpPr>
          <a:xfrm>
            <a:off x="1456197" y="389356"/>
            <a:ext cx="1405110" cy="558766"/>
            <a:chOff x="6895657" y="1117456"/>
            <a:chExt cx="1405110" cy="558766"/>
          </a:xfrm>
        </p:grpSpPr>
        <p:sp>
          <p:nvSpPr>
            <p:cNvPr id="7" name="Rectangle: Rounded Corners 6">
              <a:extLst>
                <a:ext uri="{FF2B5EF4-FFF2-40B4-BE49-F238E27FC236}">
                  <a16:creationId xmlns:a16="http://schemas.microsoft.com/office/drawing/2014/main" id="{143E9D3E-CFE3-F44D-83BC-A35464F005EB}"/>
                </a:ext>
              </a:extLst>
            </p:cNvPr>
            <p:cNvSpPr/>
            <p:nvPr/>
          </p:nvSpPr>
          <p:spPr>
            <a:xfrm>
              <a:off x="6895657" y="1117456"/>
              <a:ext cx="1405110" cy="558766"/>
            </a:xfrm>
            <a:prstGeom prst="roundRect">
              <a:avLst>
                <a:gd name="adj" fmla="val 10000"/>
              </a:avLst>
            </a:prstGeom>
          </p:spPr>
          <p:style>
            <a:lnRef idx="2">
              <a:schemeClr val="lt1">
                <a:hueOff val="0"/>
                <a:satOff val="0"/>
                <a:lumOff val="0"/>
                <a:alphaOff val="0"/>
              </a:schemeClr>
            </a:lnRef>
            <a:fillRef idx="1">
              <a:schemeClr val="accent2">
                <a:hueOff val="-6480037"/>
                <a:satOff val="-28128"/>
                <a:lumOff val="-19999"/>
                <a:alphaOff val="0"/>
              </a:schemeClr>
            </a:fillRef>
            <a:effectRef idx="0">
              <a:schemeClr val="accent2">
                <a:hueOff val="-6480037"/>
                <a:satOff val="-28128"/>
                <a:lumOff val="-19999"/>
                <a:alphaOff val="0"/>
              </a:schemeClr>
            </a:effectRef>
            <a:fontRef idx="minor">
              <a:schemeClr val="lt1"/>
            </a:fontRef>
          </p:style>
        </p:sp>
        <p:sp>
          <p:nvSpPr>
            <p:cNvPr id="8" name="Rectangle: Rounded Corners 4">
              <a:extLst>
                <a:ext uri="{FF2B5EF4-FFF2-40B4-BE49-F238E27FC236}">
                  <a16:creationId xmlns:a16="http://schemas.microsoft.com/office/drawing/2014/main" id="{B3F685D9-BF94-AA92-0573-BABB859FB91D}"/>
                </a:ext>
              </a:extLst>
            </p:cNvPr>
            <p:cNvSpPr txBox="1"/>
            <p:nvPr/>
          </p:nvSpPr>
          <p:spPr>
            <a:xfrm>
              <a:off x="6912023" y="1133822"/>
              <a:ext cx="1372378" cy="52603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2865" tIns="41910" rIns="62865" bIns="41910" numCol="1" spcCol="1270" anchor="ctr" anchorCtr="0">
              <a:noAutofit/>
            </a:bodyPr>
            <a:lstStyle/>
            <a:p>
              <a:pPr marL="0" lvl="0" indent="0" algn="ctr" defTabSz="1466850">
                <a:lnSpc>
                  <a:spcPct val="90000"/>
                </a:lnSpc>
                <a:spcBef>
                  <a:spcPct val="0"/>
                </a:spcBef>
                <a:spcAft>
                  <a:spcPct val="35000"/>
                </a:spcAft>
                <a:buNone/>
              </a:pPr>
              <a:r>
                <a:rPr lang="en-US" sz="3300" kern="1200" dirty="0">
                  <a:latin typeface="Gill Sans MT"/>
                </a:rPr>
                <a:t>MSP</a:t>
              </a:r>
            </a:p>
          </p:txBody>
        </p:sp>
      </p:grpSp>
    </p:spTree>
    <p:extLst>
      <p:ext uri="{BB962C8B-B14F-4D97-AF65-F5344CB8AC3E}">
        <p14:creationId xmlns:p14="http://schemas.microsoft.com/office/powerpoint/2010/main" val="268323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hlinkClick r:id="rId2"/>
            <a:extLst>
              <a:ext uri="{FF2B5EF4-FFF2-40B4-BE49-F238E27FC236}">
                <a16:creationId xmlns:a16="http://schemas.microsoft.com/office/drawing/2014/main" id="{0CA780F6-8A38-96D1-CBAC-EB966D23333B}"/>
              </a:ext>
            </a:extLst>
          </p:cNvPr>
          <p:cNvPicPr>
            <a:picLocks noChangeAspect="1"/>
          </p:cNvPicPr>
          <p:nvPr/>
        </p:nvPicPr>
        <p:blipFill>
          <a:blip r:embed="rId3"/>
          <a:stretch>
            <a:fillRect/>
          </a:stretch>
        </p:blipFill>
        <p:spPr>
          <a:xfrm>
            <a:off x="419059" y="639192"/>
            <a:ext cx="4025988" cy="5579616"/>
          </a:xfrm>
          <a:prstGeom prst="rect">
            <a:avLst/>
          </a:prstGeom>
        </p:spPr>
      </p:pic>
      <p:pic>
        <p:nvPicPr>
          <p:cNvPr id="4" name="Picture 3">
            <a:extLst>
              <a:ext uri="{FF2B5EF4-FFF2-40B4-BE49-F238E27FC236}">
                <a16:creationId xmlns:a16="http://schemas.microsoft.com/office/drawing/2014/main" id="{AC8F54D3-936A-1235-4F47-300A13775638}"/>
              </a:ext>
            </a:extLst>
          </p:cNvPr>
          <p:cNvPicPr>
            <a:picLocks noChangeAspect="1"/>
          </p:cNvPicPr>
          <p:nvPr/>
        </p:nvPicPr>
        <p:blipFill>
          <a:blip r:embed="rId4"/>
          <a:stretch>
            <a:fillRect/>
          </a:stretch>
        </p:blipFill>
        <p:spPr>
          <a:xfrm>
            <a:off x="4509855" y="639192"/>
            <a:ext cx="4504681" cy="5495278"/>
          </a:xfrm>
          <a:prstGeom prst="rect">
            <a:avLst/>
          </a:prstGeom>
        </p:spPr>
      </p:pic>
      <p:sp>
        <p:nvSpPr>
          <p:cNvPr id="5" name="TextBox 4">
            <a:extLst>
              <a:ext uri="{FF2B5EF4-FFF2-40B4-BE49-F238E27FC236}">
                <a16:creationId xmlns:a16="http://schemas.microsoft.com/office/drawing/2014/main" id="{D001C8F8-73BB-A3EE-B7EE-58D42DF79B02}"/>
              </a:ext>
            </a:extLst>
          </p:cNvPr>
          <p:cNvSpPr txBox="1"/>
          <p:nvPr/>
        </p:nvSpPr>
        <p:spPr>
          <a:xfrm>
            <a:off x="419058" y="79899"/>
            <a:ext cx="5324793" cy="369332"/>
          </a:xfrm>
          <a:prstGeom prst="rect">
            <a:avLst/>
          </a:prstGeom>
          <a:noFill/>
        </p:spPr>
        <p:txBody>
          <a:bodyPr wrap="square" rtlCol="0">
            <a:spAutoFit/>
          </a:bodyPr>
          <a:lstStyle/>
          <a:p>
            <a:r>
              <a:rPr lang="en-US" dirty="0"/>
              <a:t>Two types of MSP suitable for Early Years</a:t>
            </a:r>
            <a:endParaRPr lang="en-GB" dirty="0"/>
          </a:p>
        </p:txBody>
      </p:sp>
    </p:spTree>
    <p:extLst>
      <p:ext uri="{BB962C8B-B14F-4D97-AF65-F5344CB8AC3E}">
        <p14:creationId xmlns:p14="http://schemas.microsoft.com/office/powerpoint/2010/main" val="19053492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E0A965D-1D74-E2C0-F6A7-D02C3BA052D4}"/>
              </a:ext>
            </a:extLst>
          </p:cNvPr>
          <p:cNvPicPr>
            <a:picLocks noChangeAspect="1"/>
          </p:cNvPicPr>
          <p:nvPr/>
        </p:nvPicPr>
        <p:blipFill>
          <a:blip r:embed="rId2"/>
          <a:stretch>
            <a:fillRect/>
          </a:stretch>
        </p:blipFill>
        <p:spPr>
          <a:xfrm>
            <a:off x="191655" y="212694"/>
            <a:ext cx="5724525" cy="5562600"/>
          </a:xfrm>
          <a:prstGeom prst="rect">
            <a:avLst/>
          </a:prstGeom>
        </p:spPr>
      </p:pic>
      <p:sp>
        <p:nvSpPr>
          <p:cNvPr id="4" name="TextBox 3">
            <a:extLst>
              <a:ext uri="{FF2B5EF4-FFF2-40B4-BE49-F238E27FC236}">
                <a16:creationId xmlns:a16="http://schemas.microsoft.com/office/drawing/2014/main" id="{ED7BA1D0-6B64-8969-8D9A-6396946C4E03}"/>
              </a:ext>
            </a:extLst>
          </p:cNvPr>
          <p:cNvSpPr txBox="1"/>
          <p:nvPr/>
        </p:nvSpPr>
        <p:spPr>
          <a:xfrm>
            <a:off x="6533965" y="1029810"/>
            <a:ext cx="2006353" cy="3970318"/>
          </a:xfrm>
          <a:prstGeom prst="rect">
            <a:avLst/>
          </a:prstGeom>
          <a:noFill/>
        </p:spPr>
        <p:txBody>
          <a:bodyPr wrap="square" rtlCol="0">
            <a:spAutoFit/>
          </a:bodyPr>
          <a:lstStyle/>
          <a:p>
            <a:r>
              <a:rPr lang="en-US" dirty="0"/>
              <a:t>Update the relevant sections of the MSP pre meeting.</a:t>
            </a:r>
          </a:p>
          <a:p>
            <a:endParaRPr lang="en-US" dirty="0"/>
          </a:p>
          <a:p>
            <a:r>
              <a:rPr lang="en-US" dirty="0"/>
              <a:t>This helps keeping the paperwork manageable. </a:t>
            </a:r>
          </a:p>
          <a:p>
            <a:endParaRPr lang="en-US" dirty="0"/>
          </a:p>
          <a:p>
            <a:r>
              <a:rPr lang="en-US" dirty="0"/>
              <a:t>Top tip: Leave the page numbers until the end! </a:t>
            </a:r>
          </a:p>
          <a:p>
            <a:endParaRPr lang="en-GB" dirty="0"/>
          </a:p>
        </p:txBody>
      </p:sp>
    </p:spTree>
    <p:extLst>
      <p:ext uri="{BB962C8B-B14F-4D97-AF65-F5344CB8AC3E}">
        <p14:creationId xmlns:p14="http://schemas.microsoft.com/office/powerpoint/2010/main" val="40959936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6CA0384-9D48-B6A8-E645-95CB20C36411}"/>
              </a:ext>
            </a:extLst>
          </p:cNvPr>
          <p:cNvPicPr>
            <a:picLocks noChangeAspect="1"/>
          </p:cNvPicPr>
          <p:nvPr/>
        </p:nvPicPr>
        <p:blipFill>
          <a:blip r:embed="rId2"/>
          <a:stretch>
            <a:fillRect/>
          </a:stretch>
        </p:blipFill>
        <p:spPr>
          <a:xfrm>
            <a:off x="602481" y="284085"/>
            <a:ext cx="4188116" cy="5109099"/>
          </a:xfrm>
          <a:prstGeom prst="rect">
            <a:avLst/>
          </a:prstGeom>
        </p:spPr>
      </p:pic>
      <p:sp>
        <p:nvSpPr>
          <p:cNvPr id="4" name="TextBox 3">
            <a:extLst>
              <a:ext uri="{FF2B5EF4-FFF2-40B4-BE49-F238E27FC236}">
                <a16:creationId xmlns:a16="http://schemas.microsoft.com/office/drawing/2014/main" id="{E5257CE1-4439-D8EF-B120-8DB76D99701E}"/>
              </a:ext>
            </a:extLst>
          </p:cNvPr>
          <p:cNvSpPr txBox="1"/>
          <p:nvPr/>
        </p:nvSpPr>
        <p:spPr>
          <a:xfrm>
            <a:off x="5282214" y="1038687"/>
            <a:ext cx="2556769" cy="1200329"/>
          </a:xfrm>
          <a:prstGeom prst="rect">
            <a:avLst/>
          </a:prstGeom>
          <a:noFill/>
        </p:spPr>
        <p:txBody>
          <a:bodyPr wrap="square" rtlCol="0">
            <a:spAutoFit/>
          </a:bodyPr>
          <a:lstStyle/>
          <a:p>
            <a:r>
              <a:rPr lang="en-US" dirty="0"/>
              <a:t>Contents page for the alternative version that is suitable for the early years. </a:t>
            </a:r>
            <a:endParaRPr lang="en-GB" dirty="0"/>
          </a:p>
        </p:txBody>
      </p:sp>
    </p:spTree>
    <p:extLst>
      <p:ext uri="{BB962C8B-B14F-4D97-AF65-F5344CB8AC3E}">
        <p14:creationId xmlns:p14="http://schemas.microsoft.com/office/powerpoint/2010/main" val="11301864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6CBF9B3-18E6-78CB-1A8F-025A86FD05B1}"/>
              </a:ext>
            </a:extLst>
          </p:cNvPr>
          <p:cNvSpPr txBox="1"/>
          <p:nvPr/>
        </p:nvSpPr>
        <p:spPr>
          <a:xfrm>
            <a:off x="346229" y="523783"/>
            <a:ext cx="2228295" cy="4247317"/>
          </a:xfrm>
          <a:prstGeom prst="rect">
            <a:avLst/>
          </a:prstGeom>
          <a:noFill/>
        </p:spPr>
        <p:txBody>
          <a:bodyPr wrap="square" rtlCol="0">
            <a:spAutoFit/>
          </a:bodyPr>
          <a:lstStyle/>
          <a:p>
            <a:r>
              <a:rPr lang="en-US" dirty="0"/>
              <a:t>With children in the early years, especially those with communication differences it can be tricky to get their own review contribution. </a:t>
            </a:r>
          </a:p>
          <a:p>
            <a:endParaRPr lang="en-GB" dirty="0"/>
          </a:p>
          <a:p>
            <a:r>
              <a:rPr lang="en-GB" dirty="0"/>
              <a:t>Try using the TILYKAM and also photographs. </a:t>
            </a:r>
          </a:p>
          <a:p>
            <a:endParaRPr lang="en-GB" dirty="0"/>
          </a:p>
          <a:p>
            <a:r>
              <a:rPr lang="en-GB" dirty="0"/>
              <a:t>A picture paints a thousand words…</a:t>
            </a:r>
            <a:endParaRPr lang="en-US" dirty="0"/>
          </a:p>
        </p:txBody>
      </p:sp>
      <p:pic>
        <p:nvPicPr>
          <p:cNvPr id="4" name="Picture 3">
            <a:extLst>
              <a:ext uri="{FF2B5EF4-FFF2-40B4-BE49-F238E27FC236}">
                <a16:creationId xmlns:a16="http://schemas.microsoft.com/office/drawing/2014/main" id="{91D8B5B8-1BBB-B76B-B3AF-3898344621AB}"/>
              </a:ext>
            </a:extLst>
          </p:cNvPr>
          <p:cNvPicPr>
            <a:picLocks noChangeAspect="1"/>
          </p:cNvPicPr>
          <p:nvPr/>
        </p:nvPicPr>
        <p:blipFill>
          <a:blip r:embed="rId2"/>
          <a:stretch>
            <a:fillRect/>
          </a:stretch>
        </p:blipFill>
        <p:spPr>
          <a:xfrm>
            <a:off x="2574524" y="150334"/>
            <a:ext cx="2961479" cy="4247318"/>
          </a:xfrm>
          <a:prstGeom prst="rect">
            <a:avLst/>
          </a:prstGeom>
        </p:spPr>
      </p:pic>
      <p:pic>
        <p:nvPicPr>
          <p:cNvPr id="5" name="Picture 4">
            <a:extLst>
              <a:ext uri="{FF2B5EF4-FFF2-40B4-BE49-F238E27FC236}">
                <a16:creationId xmlns:a16="http://schemas.microsoft.com/office/drawing/2014/main" id="{5C88ACFC-2578-3637-8B9E-8967D0F081B3}"/>
              </a:ext>
            </a:extLst>
          </p:cNvPr>
          <p:cNvPicPr>
            <a:picLocks noChangeAspect="1"/>
          </p:cNvPicPr>
          <p:nvPr/>
        </p:nvPicPr>
        <p:blipFill>
          <a:blip r:embed="rId3"/>
          <a:stretch>
            <a:fillRect/>
          </a:stretch>
        </p:blipFill>
        <p:spPr>
          <a:xfrm>
            <a:off x="4472756" y="4122675"/>
            <a:ext cx="4454343" cy="2584991"/>
          </a:xfrm>
          <a:prstGeom prst="rect">
            <a:avLst/>
          </a:prstGeom>
        </p:spPr>
      </p:pic>
      <p:sp>
        <p:nvSpPr>
          <p:cNvPr id="6" name="TextBox 5">
            <a:extLst>
              <a:ext uri="{FF2B5EF4-FFF2-40B4-BE49-F238E27FC236}">
                <a16:creationId xmlns:a16="http://schemas.microsoft.com/office/drawing/2014/main" id="{E31ED60B-FCFA-E9E1-5DE2-132A7C4EE4E9}"/>
              </a:ext>
            </a:extLst>
          </p:cNvPr>
          <p:cNvSpPr txBox="1"/>
          <p:nvPr/>
        </p:nvSpPr>
        <p:spPr>
          <a:xfrm>
            <a:off x="5983550" y="1535329"/>
            <a:ext cx="2814221" cy="1477328"/>
          </a:xfrm>
          <a:prstGeom prst="rect">
            <a:avLst/>
          </a:prstGeom>
          <a:noFill/>
        </p:spPr>
        <p:txBody>
          <a:bodyPr wrap="square" rtlCol="0">
            <a:spAutoFit/>
          </a:bodyPr>
          <a:lstStyle/>
          <a:p>
            <a:r>
              <a:rPr lang="en-US" dirty="0"/>
              <a:t>This can be done through:</a:t>
            </a:r>
          </a:p>
          <a:p>
            <a:pPr marL="285750" indent="-285750">
              <a:buFont typeface="Arial" panose="020B0604020202020204" pitchFamily="34" charset="0"/>
              <a:buChar char="•"/>
            </a:pPr>
            <a:r>
              <a:rPr lang="en-US" dirty="0"/>
              <a:t>Observation</a:t>
            </a:r>
          </a:p>
          <a:p>
            <a:pPr marL="285750" indent="-285750">
              <a:buFont typeface="Arial" panose="020B0604020202020204" pitchFamily="34" charset="0"/>
              <a:buChar char="•"/>
            </a:pPr>
            <a:r>
              <a:rPr lang="en-US" dirty="0"/>
              <a:t>Talking to key workers</a:t>
            </a:r>
          </a:p>
          <a:p>
            <a:pPr marL="285750" indent="-285750">
              <a:buFont typeface="Arial" panose="020B0604020202020204" pitchFamily="34" charset="0"/>
              <a:buChar char="•"/>
            </a:pPr>
            <a:r>
              <a:rPr lang="en-US" dirty="0"/>
              <a:t>Talking to parents</a:t>
            </a:r>
          </a:p>
        </p:txBody>
      </p:sp>
    </p:spTree>
    <p:extLst>
      <p:ext uri="{BB962C8B-B14F-4D97-AF65-F5344CB8AC3E}">
        <p14:creationId xmlns:p14="http://schemas.microsoft.com/office/powerpoint/2010/main" val="33545475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2F8B995-3A01-213F-27BD-5DE2C7ACC233}"/>
              </a:ext>
            </a:extLst>
          </p:cNvPr>
          <p:cNvPicPr>
            <a:picLocks noChangeAspect="1"/>
          </p:cNvPicPr>
          <p:nvPr/>
        </p:nvPicPr>
        <p:blipFill>
          <a:blip r:embed="rId2"/>
          <a:stretch>
            <a:fillRect/>
          </a:stretch>
        </p:blipFill>
        <p:spPr>
          <a:xfrm>
            <a:off x="248575" y="109644"/>
            <a:ext cx="2947386" cy="3827835"/>
          </a:xfrm>
          <a:prstGeom prst="rect">
            <a:avLst/>
          </a:prstGeom>
        </p:spPr>
      </p:pic>
      <p:sp>
        <p:nvSpPr>
          <p:cNvPr id="4" name="TextBox 3">
            <a:extLst>
              <a:ext uri="{FF2B5EF4-FFF2-40B4-BE49-F238E27FC236}">
                <a16:creationId xmlns:a16="http://schemas.microsoft.com/office/drawing/2014/main" id="{25CA311E-47FD-7A4D-C503-5AA03B9DE9F2}"/>
              </a:ext>
            </a:extLst>
          </p:cNvPr>
          <p:cNvSpPr txBox="1"/>
          <p:nvPr/>
        </p:nvSpPr>
        <p:spPr>
          <a:xfrm>
            <a:off x="3613994" y="109644"/>
            <a:ext cx="4464685" cy="2862322"/>
          </a:xfrm>
          <a:prstGeom prst="rect">
            <a:avLst/>
          </a:prstGeom>
          <a:noFill/>
        </p:spPr>
        <p:txBody>
          <a:bodyPr wrap="square" rtlCol="0">
            <a:spAutoFit/>
          </a:bodyPr>
          <a:lstStyle/>
          <a:p>
            <a:r>
              <a:rPr lang="en-US" dirty="0"/>
              <a:t>Pre meeting send the paperwork to parents/carers for them to update any relevant information.</a:t>
            </a:r>
          </a:p>
          <a:p>
            <a:endParaRPr lang="en-US" dirty="0"/>
          </a:p>
          <a:p>
            <a:r>
              <a:rPr lang="en-US" dirty="0"/>
              <a:t>I find it easier to highlight the sections that you want them to fill in.</a:t>
            </a:r>
          </a:p>
          <a:p>
            <a:endParaRPr lang="en-US" dirty="0"/>
          </a:p>
          <a:p>
            <a:r>
              <a:rPr lang="en-US" dirty="0"/>
              <a:t>Be mindful of parents needs as well, some may need support with accessing this.</a:t>
            </a:r>
            <a:endParaRPr lang="en-GB" dirty="0"/>
          </a:p>
        </p:txBody>
      </p:sp>
      <p:pic>
        <p:nvPicPr>
          <p:cNvPr id="6" name="Picture 5">
            <a:extLst>
              <a:ext uri="{FF2B5EF4-FFF2-40B4-BE49-F238E27FC236}">
                <a16:creationId xmlns:a16="http://schemas.microsoft.com/office/drawing/2014/main" id="{BD7C0AD4-AAA1-E2A5-3413-8326A902D5ED}"/>
              </a:ext>
            </a:extLst>
          </p:cNvPr>
          <p:cNvPicPr>
            <a:picLocks noChangeAspect="1"/>
          </p:cNvPicPr>
          <p:nvPr/>
        </p:nvPicPr>
        <p:blipFill>
          <a:blip r:embed="rId3"/>
          <a:stretch>
            <a:fillRect/>
          </a:stretch>
        </p:blipFill>
        <p:spPr>
          <a:xfrm>
            <a:off x="2555988" y="3081976"/>
            <a:ext cx="6269200" cy="3549817"/>
          </a:xfrm>
          <a:prstGeom prst="rect">
            <a:avLst/>
          </a:prstGeom>
        </p:spPr>
      </p:pic>
    </p:spTree>
    <p:extLst>
      <p:ext uri="{BB962C8B-B14F-4D97-AF65-F5344CB8AC3E}">
        <p14:creationId xmlns:p14="http://schemas.microsoft.com/office/powerpoint/2010/main" val="24000774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6255489-6740-3256-2738-EDF4C54B32F3}"/>
              </a:ext>
            </a:extLst>
          </p:cNvPr>
          <p:cNvPicPr>
            <a:picLocks noChangeAspect="1"/>
          </p:cNvPicPr>
          <p:nvPr/>
        </p:nvPicPr>
        <p:blipFill>
          <a:blip r:embed="rId2"/>
          <a:stretch>
            <a:fillRect/>
          </a:stretch>
        </p:blipFill>
        <p:spPr>
          <a:xfrm>
            <a:off x="195308" y="189456"/>
            <a:ext cx="3449391" cy="3867499"/>
          </a:xfrm>
          <a:prstGeom prst="rect">
            <a:avLst/>
          </a:prstGeom>
        </p:spPr>
      </p:pic>
      <p:pic>
        <p:nvPicPr>
          <p:cNvPr id="5" name="Picture 4">
            <a:extLst>
              <a:ext uri="{FF2B5EF4-FFF2-40B4-BE49-F238E27FC236}">
                <a16:creationId xmlns:a16="http://schemas.microsoft.com/office/drawing/2014/main" id="{D2E5F00D-E10C-0319-755C-B8BCC95114AA}"/>
              </a:ext>
            </a:extLst>
          </p:cNvPr>
          <p:cNvPicPr>
            <a:picLocks noChangeAspect="1"/>
          </p:cNvPicPr>
          <p:nvPr/>
        </p:nvPicPr>
        <p:blipFill>
          <a:blip r:embed="rId3"/>
          <a:stretch>
            <a:fillRect/>
          </a:stretch>
        </p:blipFill>
        <p:spPr>
          <a:xfrm>
            <a:off x="5248431" y="843378"/>
            <a:ext cx="3700261" cy="5171243"/>
          </a:xfrm>
          <a:prstGeom prst="rect">
            <a:avLst/>
          </a:prstGeom>
        </p:spPr>
      </p:pic>
      <p:sp>
        <p:nvSpPr>
          <p:cNvPr id="6" name="TextBox 5">
            <a:extLst>
              <a:ext uri="{FF2B5EF4-FFF2-40B4-BE49-F238E27FC236}">
                <a16:creationId xmlns:a16="http://schemas.microsoft.com/office/drawing/2014/main" id="{5B088BF2-63A5-89C2-5628-4A648E69A08D}"/>
              </a:ext>
            </a:extLst>
          </p:cNvPr>
          <p:cNvSpPr txBox="1"/>
          <p:nvPr/>
        </p:nvSpPr>
        <p:spPr>
          <a:xfrm>
            <a:off x="195308" y="4056955"/>
            <a:ext cx="4980374" cy="923330"/>
          </a:xfrm>
          <a:prstGeom prst="rect">
            <a:avLst/>
          </a:prstGeom>
          <a:noFill/>
        </p:spPr>
        <p:txBody>
          <a:bodyPr wrap="square" rtlCol="0">
            <a:spAutoFit/>
          </a:bodyPr>
          <a:lstStyle/>
          <a:p>
            <a:r>
              <a:rPr lang="en-US" dirty="0"/>
              <a:t>Outline any changes in SEN and describe the child’s strengths and needs. (Think about the narrative)</a:t>
            </a:r>
            <a:endParaRPr lang="en-GB" dirty="0"/>
          </a:p>
        </p:txBody>
      </p:sp>
    </p:spTree>
    <p:extLst>
      <p:ext uri="{BB962C8B-B14F-4D97-AF65-F5344CB8AC3E}">
        <p14:creationId xmlns:p14="http://schemas.microsoft.com/office/powerpoint/2010/main" val="830091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1E34C06-99F3-6A69-E624-A4D5A07B320C}"/>
              </a:ext>
            </a:extLst>
          </p:cNvPr>
          <p:cNvPicPr>
            <a:picLocks noChangeAspect="1"/>
          </p:cNvPicPr>
          <p:nvPr/>
        </p:nvPicPr>
        <p:blipFill>
          <a:blip r:embed="rId2"/>
          <a:stretch>
            <a:fillRect/>
          </a:stretch>
        </p:blipFill>
        <p:spPr>
          <a:xfrm>
            <a:off x="239696" y="545016"/>
            <a:ext cx="4932471" cy="4486957"/>
          </a:xfrm>
          <a:prstGeom prst="rect">
            <a:avLst/>
          </a:prstGeom>
        </p:spPr>
      </p:pic>
      <p:sp>
        <p:nvSpPr>
          <p:cNvPr id="4" name="TextBox 3">
            <a:extLst>
              <a:ext uri="{FF2B5EF4-FFF2-40B4-BE49-F238E27FC236}">
                <a16:creationId xmlns:a16="http://schemas.microsoft.com/office/drawing/2014/main" id="{6505E46A-B606-F4F9-95DC-FE6694A002D8}"/>
              </a:ext>
            </a:extLst>
          </p:cNvPr>
          <p:cNvSpPr txBox="1"/>
          <p:nvPr/>
        </p:nvSpPr>
        <p:spPr>
          <a:xfrm>
            <a:off x="5530788" y="807868"/>
            <a:ext cx="3018408" cy="2585323"/>
          </a:xfrm>
          <a:prstGeom prst="rect">
            <a:avLst/>
          </a:prstGeom>
          <a:noFill/>
        </p:spPr>
        <p:txBody>
          <a:bodyPr wrap="square" rtlCol="0">
            <a:spAutoFit/>
          </a:bodyPr>
          <a:lstStyle/>
          <a:p>
            <a:r>
              <a:rPr lang="en-US" dirty="0"/>
              <a:t>Describe the provision that is in place for the CYP. </a:t>
            </a:r>
          </a:p>
          <a:p>
            <a:endParaRPr lang="en-US" dirty="0"/>
          </a:p>
          <a:p>
            <a:r>
              <a:rPr lang="en-US" dirty="0"/>
              <a:t>Top tip: As a My Support Plan is a running record of support. Use a different </a:t>
            </a:r>
            <a:r>
              <a:rPr lang="en-US" dirty="0" err="1"/>
              <a:t>colour</a:t>
            </a:r>
            <a:r>
              <a:rPr lang="en-US" dirty="0"/>
              <a:t> for review. You can then see what had changed over time. </a:t>
            </a:r>
            <a:endParaRPr lang="en-GB" dirty="0"/>
          </a:p>
        </p:txBody>
      </p:sp>
    </p:spTree>
    <p:extLst>
      <p:ext uri="{BB962C8B-B14F-4D97-AF65-F5344CB8AC3E}">
        <p14:creationId xmlns:p14="http://schemas.microsoft.com/office/powerpoint/2010/main" val="40627778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3CB930F-9F28-1F4B-3856-4A4B4C9EED89}"/>
              </a:ext>
            </a:extLst>
          </p:cNvPr>
          <p:cNvPicPr>
            <a:picLocks noChangeAspect="1"/>
          </p:cNvPicPr>
          <p:nvPr/>
        </p:nvPicPr>
        <p:blipFill>
          <a:blip r:embed="rId2"/>
          <a:stretch>
            <a:fillRect/>
          </a:stretch>
        </p:blipFill>
        <p:spPr>
          <a:xfrm>
            <a:off x="97654" y="63077"/>
            <a:ext cx="3325079" cy="4096112"/>
          </a:xfrm>
          <a:prstGeom prst="rect">
            <a:avLst/>
          </a:prstGeom>
        </p:spPr>
      </p:pic>
      <p:pic>
        <p:nvPicPr>
          <p:cNvPr id="5" name="Picture 4">
            <a:extLst>
              <a:ext uri="{FF2B5EF4-FFF2-40B4-BE49-F238E27FC236}">
                <a16:creationId xmlns:a16="http://schemas.microsoft.com/office/drawing/2014/main" id="{F048B729-8989-FA75-CB9C-B7EFB36FAF6B}"/>
              </a:ext>
            </a:extLst>
          </p:cNvPr>
          <p:cNvPicPr>
            <a:picLocks noChangeAspect="1"/>
          </p:cNvPicPr>
          <p:nvPr/>
        </p:nvPicPr>
        <p:blipFill>
          <a:blip r:embed="rId3"/>
          <a:stretch>
            <a:fillRect/>
          </a:stretch>
        </p:blipFill>
        <p:spPr>
          <a:xfrm>
            <a:off x="3568822" y="63077"/>
            <a:ext cx="3576129" cy="2707804"/>
          </a:xfrm>
          <a:prstGeom prst="rect">
            <a:avLst/>
          </a:prstGeom>
        </p:spPr>
      </p:pic>
      <p:pic>
        <p:nvPicPr>
          <p:cNvPr id="7" name="Picture 6">
            <a:extLst>
              <a:ext uri="{FF2B5EF4-FFF2-40B4-BE49-F238E27FC236}">
                <a16:creationId xmlns:a16="http://schemas.microsoft.com/office/drawing/2014/main" id="{A6E3BA24-1B5A-FB2A-B183-2D6A51FCB732}"/>
              </a:ext>
            </a:extLst>
          </p:cNvPr>
          <p:cNvPicPr>
            <a:picLocks noChangeAspect="1"/>
          </p:cNvPicPr>
          <p:nvPr/>
        </p:nvPicPr>
        <p:blipFill>
          <a:blip r:embed="rId4"/>
          <a:stretch>
            <a:fillRect/>
          </a:stretch>
        </p:blipFill>
        <p:spPr>
          <a:xfrm>
            <a:off x="5721269" y="2305506"/>
            <a:ext cx="3325080" cy="4357185"/>
          </a:xfrm>
          <a:prstGeom prst="rect">
            <a:avLst/>
          </a:prstGeom>
        </p:spPr>
      </p:pic>
      <p:pic>
        <p:nvPicPr>
          <p:cNvPr id="9" name="Picture 8">
            <a:extLst>
              <a:ext uri="{FF2B5EF4-FFF2-40B4-BE49-F238E27FC236}">
                <a16:creationId xmlns:a16="http://schemas.microsoft.com/office/drawing/2014/main" id="{B950E1FD-A69D-DA70-2D4D-6539ED5F3CA8}"/>
              </a:ext>
            </a:extLst>
          </p:cNvPr>
          <p:cNvPicPr>
            <a:picLocks noChangeAspect="1"/>
          </p:cNvPicPr>
          <p:nvPr/>
        </p:nvPicPr>
        <p:blipFill>
          <a:blip r:embed="rId5"/>
          <a:stretch>
            <a:fillRect/>
          </a:stretch>
        </p:blipFill>
        <p:spPr>
          <a:xfrm>
            <a:off x="97651" y="4484098"/>
            <a:ext cx="3960690" cy="1881487"/>
          </a:xfrm>
          <a:prstGeom prst="rect">
            <a:avLst/>
          </a:prstGeom>
        </p:spPr>
      </p:pic>
      <p:sp>
        <p:nvSpPr>
          <p:cNvPr id="10" name="TextBox 9">
            <a:extLst>
              <a:ext uri="{FF2B5EF4-FFF2-40B4-BE49-F238E27FC236}">
                <a16:creationId xmlns:a16="http://schemas.microsoft.com/office/drawing/2014/main" id="{62FC58E1-158F-CA88-42CF-44007D39A181}"/>
              </a:ext>
            </a:extLst>
          </p:cNvPr>
          <p:cNvSpPr txBox="1"/>
          <p:nvPr/>
        </p:nvSpPr>
        <p:spPr>
          <a:xfrm>
            <a:off x="3488925" y="2849732"/>
            <a:ext cx="2232344" cy="1200329"/>
          </a:xfrm>
          <a:prstGeom prst="rect">
            <a:avLst/>
          </a:prstGeom>
          <a:noFill/>
        </p:spPr>
        <p:txBody>
          <a:bodyPr wrap="square" rtlCol="0">
            <a:spAutoFit/>
          </a:bodyPr>
          <a:lstStyle/>
          <a:p>
            <a:r>
              <a:rPr lang="en-US" dirty="0"/>
              <a:t>Update attainment…show the progress that the child has made.</a:t>
            </a:r>
            <a:endParaRPr lang="en-GB" dirty="0"/>
          </a:p>
        </p:txBody>
      </p:sp>
    </p:spTree>
    <p:extLst>
      <p:ext uri="{BB962C8B-B14F-4D97-AF65-F5344CB8AC3E}">
        <p14:creationId xmlns:p14="http://schemas.microsoft.com/office/powerpoint/2010/main" val="8703139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6AD13D0-D256-540E-2E10-84919C0CCE07}"/>
              </a:ext>
            </a:extLst>
          </p:cNvPr>
          <p:cNvSpPr txBox="1"/>
          <p:nvPr/>
        </p:nvSpPr>
        <p:spPr>
          <a:xfrm>
            <a:off x="257453" y="630315"/>
            <a:ext cx="8123067" cy="3693319"/>
          </a:xfrm>
          <a:prstGeom prst="rect">
            <a:avLst/>
          </a:prstGeom>
          <a:noFill/>
        </p:spPr>
        <p:txBody>
          <a:bodyPr wrap="square" rtlCol="0">
            <a:spAutoFit/>
          </a:bodyPr>
          <a:lstStyle/>
          <a:p>
            <a:r>
              <a:rPr lang="en-US" dirty="0"/>
              <a:t>Add in reports from professionals…</a:t>
            </a:r>
          </a:p>
          <a:p>
            <a:endParaRPr lang="en-US" dirty="0"/>
          </a:p>
          <a:p>
            <a:r>
              <a:rPr lang="en-US" dirty="0"/>
              <a:t>For a My Support Plan Review – attach any information that you and parents feel is relevant. This can be in the form of reports from professionals or in the case of SLT you can attach the episode care plan. The targets from an episode care plan can be used as learning outcomes for communication and interaction. </a:t>
            </a:r>
          </a:p>
          <a:p>
            <a:endParaRPr lang="en-US" dirty="0"/>
          </a:p>
          <a:p>
            <a:r>
              <a:rPr lang="en-US" dirty="0"/>
              <a:t>For an EHCP review you can ask professionals for specific advice for the relevant section of the paperwork. This can be attached with review paperwork.</a:t>
            </a:r>
          </a:p>
          <a:p>
            <a:endParaRPr lang="en-US" dirty="0"/>
          </a:p>
          <a:p>
            <a:r>
              <a:rPr lang="en-US" dirty="0"/>
              <a:t>Try to give professionals enough time to send in contributions.  </a:t>
            </a:r>
            <a:endParaRPr lang="en-GB" dirty="0"/>
          </a:p>
        </p:txBody>
      </p:sp>
    </p:spTree>
    <p:extLst>
      <p:ext uri="{BB962C8B-B14F-4D97-AF65-F5344CB8AC3E}">
        <p14:creationId xmlns:p14="http://schemas.microsoft.com/office/powerpoint/2010/main" val="370929518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65E15FC-F661-AEC4-1D9A-763836B1B9B4}"/>
              </a:ext>
            </a:extLst>
          </p:cNvPr>
          <p:cNvSpPr txBox="1"/>
          <p:nvPr/>
        </p:nvSpPr>
        <p:spPr>
          <a:xfrm>
            <a:off x="328474" y="257452"/>
            <a:ext cx="4243526" cy="1138773"/>
          </a:xfrm>
          <a:prstGeom prst="rect">
            <a:avLst/>
          </a:prstGeom>
          <a:noFill/>
        </p:spPr>
        <p:txBody>
          <a:bodyPr wrap="square" rtlCol="0">
            <a:spAutoFit/>
          </a:bodyPr>
          <a:lstStyle/>
          <a:p>
            <a:r>
              <a:rPr lang="en-US" dirty="0"/>
              <a:t>The review meeting…</a:t>
            </a:r>
          </a:p>
          <a:p>
            <a:r>
              <a:rPr lang="en-US" sz="1600" dirty="0"/>
              <a:t>Use section 5.4 of the LA MSP as the agenda for the meeting. </a:t>
            </a:r>
          </a:p>
          <a:p>
            <a:endParaRPr lang="en-GB" dirty="0"/>
          </a:p>
        </p:txBody>
      </p:sp>
      <p:pic>
        <p:nvPicPr>
          <p:cNvPr id="4" name="Picture 3">
            <a:extLst>
              <a:ext uri="{FF2B5EF4-FFF2-40B4-BE49-F238E27FC236}">
                <a16:creationId xmlns:a16="http://schemas.microsoft.com/office/drawing/2014/main" id="{D8265DED-2F77-F78C-AD2B-7234BB2BD2CF}"/>
              </a:ext>
            </a:extLst>
          </p:cNvPr>
          <p:cNvPicPr>
            <a:picLocks noChangeAspect="1"/>
          </p:cNvPicPr>
          <p:nvPr/>
        </p:nvPicPr>
        <p:blipFill>
          <a:blip r:embed="rId2"/>
          <a:stretch>
            <a:fillRect/>
          </a:stretch>
        </p:blipFill>
        <p:spPr>
          <a:xfrm>
            <a:off x="422996" y="1413769"/>
            <a:ext cx="4149004" cy="4030461"/>
          </a:xfrm>
          <a:prstGeom prst="rect">
            <a:avLst/>
          </a:prstGeom>
        </p:spPr>
      </p:pic>
      <p:pic>
        <p:nvPicPr>
          <p:cNvPr id="6" name="Picture 5">
            <a:extLst>
              <a:ext uri="{FF2B5EF4-FFF2-40B4-BE49-F238E27FC236}">
                <a16:creationId xmlns:a16="http://schemas.microsoft.com/office/drawing/2014/main" id="{271973AB-C300-82F2-D4E1-00F128AD5917}"/>
              </a:ext>
            </a:extLst>
          </p:cNvPr>
          <p:cNvPicPr>
            <a:picLocks noChangeAspect="1"/>
          </p:cNvPicPr>
          <p:nvPr/>
        </p:nvPicPr>
        <p:blipFill>
          <a:blip r:embed="rId3"/>
          <a:stretch>
            <a:fillRect/>
          </a:stretch>
        </p:blipFill>
        <p:spPr>
          <a:xfrm>
            <a:off x="4745865" y="2014968"/>
            <a:ext cx="4149005" cy="3609297"/>
          </a:xfrm>
          <a:prstGeom prst="rect">
            <a:avLst/>
          </a:prstGeom>
        </p:spPr>
      </p:pic>
      <p:sp>
        <p:nvSpPr>
          <p:cNvPr id="7" name="TextBox 6">
            <a:extLst>
              <a:ext uri="{FF2B5EF4-FFF2-40B4-BE49-F238E27FC236}">
                <a16:creationId xmlns:a16="http://schemas.microsoft.com/office/drawing/2014/main" id="{57A5DC88-B8F1-9364-A856-8FE8B4A2EDBD}"/>
              </a:ext>
            </a:extLst>
          </p:cNvPr>
          <p:cNvSpPr txBox="1"/>
          <p:nvPr/>
        </p:nvSpPr>
        <p:spPr>
          <a:xfrm>
            <a:off x="4745865" y="857616"/>
            <a:ext cx="4149004" cy="1077218"/>
          </a:xfrm>
          <a:prstGeom prst="rect">
            <a:avLst/>
          </a:prstGeom>
          <a:noFill/>
        </p:spPr>
        <p:txBody>
          <a:bodyPr wrap="square" rtlCol="0">
            <a:spAutoFit/>
          </a:bodyPr>
          <a:lstStyle/>
          <a:p>
            <a:r>
              <a:rPr lang="en-US" sz="1600" dirty="0"/>
              <a:t>Or Section 6 of the St Paul’s proforma – this includes a section on transition to school or you could use this for transition to a different room</a:t>
            </a:r>
            <a:endParaRPr lang="en-GB" sz="1600" dirty="0"/>
          </a:p>
        </p:txBody>
      </p:sp>
    </p:spTree>
    <p:extLst>
      <p:ext uri="{BB962C8B-B14F-4D97-AF65-F5344CB8AC3E}">
        <p14:creationId xmlns:p14="http://schemas.microsoft.com/office/powerpoint/2010/main" val="390811958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DAB8047-341F-8F1F-8BCC-1AA9C8D8ACB1}"/>
              </a:ext>
            </a:extLst>
          </p:cNvPr>
          <p:cNvPicPr>
            <a:picLocks noChangeAspect="1"/>
          </p:cNvPicPr>
          <p:nvPr/>
        </p:nvPicPr>
        <p:blipFill>
          <a:blip r:embed="rId2"/>
          <a:stretch>
            <a:fillRect/>
          </a:stretch>
        </p:blipFill>
        <p:spPr>
          <a:xfrm>
            <a:off x="346229" y="235032"/>
            <a:ext cx="4759127" cy="5797344"/>
          </a:xfrm>
          <a:prstGeom prst="rect">
            <a:avLst/>
          </a:prstGeom>
        </p:spPr>
      </p:pic>
      <p:sp>
        <p:nvSpPr>
          <p:cNvPr id="4" name="TextBox 3">
            <a:extLst>
              <a:ext uri="{FF2B5EF4-FFF2-40B4-BE49-F238E27FC236}">
                <a16:creationId xmlns:a16="http://schemas.microsoft.com/office/drawing/2014/main" id="{EF4ECD46-7CE7-7AF2-5E4B-D29706DE3370}"/>
              </a:ext>
            </a:extLst>
          </p:cNvPr>
          <p:cNvSpPr txBox="1"/>
          <p:nvPr/>
        </p:nvSpPr>
        <p:spPr>
          <a:xfrm>
            <a:off x="5761609" y="1225118"/>
            <a:ext cx="2796466" cy="1477328"/>
          </a:xfrm>
          <a:prstGeom prst="rect">
            <a:avLst/>
          </a:prstGeom>
          <a:noFill/>
        </p:spPr>
        <p:txBody>
          <a:bodyPr wrap="square" rtlCol="0">
            <a:spAutoFit/>
          </a:bodyPr>
          <a:lstStyle/>
          <a:p>
            <a:r>
              <a:rPr lang="en-US" dirty="0"/>
              <a:t>If you use different font </a:t>
            </a:r>
            <a:r>
              <a:rPr lang="en-US" dirty="0" err="1"/>
              <a:t>colours</a:t>
            </a:r>
            <a:r>
              <a:rPr lang="en-US" dirty="0"/>
              <a:t> for each review it is possible to see at a glance the information that is shared. </a:t>
            </a:r>
            <a:endParaRPr lang="en-GB" dirty="0"/>
          </a:p>
        </p:txBody>
      </p:sp>
    </p:spTree>
    <p:extLst>
      <p:ext uri="{BB962C8B-B14F-4D97-AF65-F5344CB8AC3E}">
        <p14:creationId xmlns:p14="http://schemas.microsoft.com/office/powerpoint/2010/main" val="1227053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descr="Speech outline">
            <a:extLst>
              <a:ext uri="{FF2B5EF4-FFF2-40B4-BE49-F238E27FC236}">
                <a16:creationId xmlns:a16="http://schemas.microsoft.com/office/drawing/2014/main" id="{2643F910-977E-1D84-01CE-0340AF67AD3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flipH="1">
            <a:off x="4412202" y="175333"/>
            <a:ext cx="4900474" cy="4526897"/>
          </a:xfrm>
          <a:prstGeom prst="rect">
            <a:avLst/>
          </a:prstGeom>
        </p:spPr>
      </p:pic>
      <p:sp>
        <p:nvSpPr>
          <p:cNvPr id="4" name="TextBox 3">
            <a:extLst>
              <a:ext uri="{FF2B5EF4-FFF2-40B4-BE49-F238E27FC236}">
                <a16:creationId xmlns:a16="http://schemas.microsoft.com/office/drawing/2014/main" id="{5101F3BB-9C1C-B5F8-687F-0348A8CC7717}"/>
              </a:ext>
            </a:extLst>
          </p:cNvPr>
          <p:cNvSpPr txBox="1"/>
          <p:nvPr/>
        </p:nvSpPr>
        <p:spPr>
          <a:xfrm>
            <a:off x="5428695" y="1500326"/>
            <a:ext cx="2867487" cy="1015663"/>
          </a:xfrm>
          <a:prstGeom prst="rect">
            <a:avLst/>
          </a:prstGeom>
          <a:noFill/>
        </p:spPr>
        <p:txBody>
          <a:bodyPr wrap="square" rtlCol="0">
            <a:spAutoFit/>
          </a:bodyPr>
          <a:lstStyle/>
          <a:p>
            <a:r>
              <a:rPr lang="en-US" sz="6000" dirty="0"/>
              <a:t>Top Tip</a:t>
            </a:r>
            <a:endParaRPr lang="en-GB" sz="6000" dirty="0"/>
          </a:p>
        </p:txBody>
      </p:sp>
      <p:sp>
        <p:nvSpPr>
          <p:cNvPr id="5" name="TextBox 4">
            <a:extLst>
              <a:ext uri="{FF2B5EF4-FFF2-40B4-BE49-F238E27FC236}">
                <a16:creationId xmlns:a16="http://schemas.microsoft.com/office/drawing/2014/main" id="{5868220C-B3C1-B170-94F2-E9876E72D06D}"/>
              </a:ext>
            </a:extLst>
          </p:cNvPr>
          <p:cNvSpPr txBox="1"/>
          <p:nvPr/>
        </p:nvSpPr>
        <p:spPr>
          <a:xfrm>
            <a:off x="90997" y="529090"/>
            <a:ext cx="4829452" cy="3693319"/>
          </a:xfrm>
          <a:prstGeom prst="rect">
            <a:avLst/>
          </a:prstGeom>
          <a:noFill/>
        </p:spPr>
        <p:txBody>
          <a:bodyPr wrap="square" rtlCol="0">
            <a:spAutoFit/>
          </a:bodyPr>
          <a:lstStyle/>
          <a:p>
            <a:r>
              <a:rPr lang="en-US" dirty="0"/>
              <a:t>If at all possible have two members of staff in the meeting.</a:t>
            </a:r>
          </a:p>
          <a:p>
            <a:endParaRPr lang="en-US" dirty="0"/>
          </a:p>
          <a:p>
            <a:r>
              <a:rPr lang="en-US" dirty="0"/>
              <a:t>One to chair the meeting and the other to type up the paperwork as you go. </a:t>
            </a:r>
          </a:p>
          <a:p>
            <a:endParaRPr lang="en-US" dirty="0"/>
          </a:p>
          <a:p>
            <a:r>
              <a:rPr lang="en-US" dirty="0"/>
              <a:t>This not only saves time but also allows the chair to not have to worry about writing up as you go and can focus on the listening and talking. Especially if there are sensitive issues that need to be covered. </a:t>
            </a:r>
          </a:p>
          <a:p>
            <a:endParaRPr lang="en-US" dirty="0"/>
          </a:p>
          <a:p>
            <a:r>
              <a:rPr lang="en-US" dirty="0"/>
              <a:t>The chair can be the listening ear. </a:t>
            </a:r>
            <a:endParaRPr lang="en-GB" dirty="0"/>
          </a:p>
        </p:txBody>
      </p:sp>
    </p:spTree>
    <p:extLst>
      <p:ext uri="{BB962C8B-B14F-4D97-AF65-F5344CB8AC3E}">
        <p14:creationId xmlns:p14="http://schemas.microsoft.com/office/powerpoint/2010/main" val="10603114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83BC275-96CC-7834-0002-C0FD6A0BC850}"/>
              </a:ext>
            </a:extLst>
          </p:cNvPr>
          <p:cNvSpPr txBox="1"/>
          <p:nvPr/>
        </p:nvSpPr>
        <p:spPr>
          <a:xfrm>
            <a:off x="489711" y="2131874"/>
            <a:ext cx="7961831" cy="1754326"/>
          </a:xfrm>
          <a:prstGeom prst="rect">
            <a:avLst/>
          </a:prstGeom>
          <a:noFill/>
        </p:spPr>
        <p:txBody>
          <a:bodyPr wrap="square" rtlCol="0">
            <a:spAutoFit/>
          </a:bodyPr>
          <a:lstStyle/>
          <a:p>
            <a:r>
              <a:rPr lang="en-US" dirty="0"/>
              <a:t>Remember the review is a celebration of the child’s achievements in nursery.</a:t>
            </a:r>
          </a:p>
          <a:p>
            <a:endParaRPr lang="en-US" dirty="0"/>
          </a:p>
          <a:p>
            <a:r>
              <a:rPr lang="en-US" dirty="0"/>
              <a:t>Try to focus on the positive and not on the negative narrative.</a:t>
            </a:r>
          </a:p>
          <a:p>
            <a:endParaRPr lang="en-US" dirty="0"/>
          </a:p>
          <a:p>
            <a:r>
              <a:rPr lang="en-US" dirty="0"/>
              <a:t>A Celebratory Approach (Pen Green Nursery) – what the child can do not what they can’t do. </a:t>
            </a:r>
            <a:endParaRPr lang="en-GB" dirty="0"/>
          </a:p>
        </p:txBody>
      </p:sp>
      <p:pic>
        <p:nvPicPr>
          <p:cNvPr id="4" name="Graphic 3" descr="Thought bubble outline">
            <a:extLst>
              <a:ext uri="{FF2B5EF4-FFF2-40B4-BE49-F238E27FC236}">
                <a16:creationId xmlns:a16="http://schemas.microsoft.com/office/drawing/2014/main" id="{BFB383B1-F03D-8574-7E2F-99D42D43B79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flipH="1">
            <a:off x="284085" y="299621"/>
            <a:ext cx="2444134" cy="1754326"/>
          </a:xfrm>
          <a:prstGeom prst="rect">
            <a:avLst/>
          </a:prstGeom>
        </p:spPr>
      </p:pic>
    </p:spTree>
    <p:extLst>
      <p:ext uri="{BB962C8B-B14F-4D97-AF65-F5344CB8AC3E}">
        <p14:creationId xmlns:p14="http://schemas.microsoft.com/office/powerpoint/2010/main" val="320173721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302821C-2AB2-966F-1BFD-E66E3953C8FC}"/>
              </a:ext>
            </a:extLst>
          </p:cNvPr>
          <p:cNvPicPr>
            <a:picLocks noChangeAspect="1"/>
          </p:cNvPicPr>
          <p:nvPr/>
        </p:nvPicPr>
        <p:blipFill>
          <a:blip r:embed="rId2"/>
          <a:stretch>
            <a:fillRect/>
          </a:stretch>
        </p:blipFill>
        <p:spPr>
          <a:xfrm>
            <a:off x="205204" y="265729"/>
            <a:ext cx="5032621" cy="2686427"/>
          </a:xfrm>
          <a:prstGeom prst="rect">
            <a:avLst/>
          </a:prstGeom>
        </p:spPr>
      </p:pic>
      <p:pic>
        <p:nvPicPr>
          <p:cNvPr id="7" name="Picture 6">
            <a:extLst>
              <a:ext uri="{FF2B5EF4-FFF2-40B4-BE49-F238E27FC236}">
                <a16:creationId xmlns:a16="http://schemas.microsoft.com/office/drawing/2014/main" id="{97DFE75A-D99F-8817-7439-536CD95BE262}"/>
              </a:ext>
            </a:extLst>
          </p:cNvPr>
          <p:cNvPicPr>
            <a:picLocks noChangeAspect="1"/>
          </p:cNvPicPr>
          <p:nvPr/>
        </p:nvPicPr>
        <p:blipFill>
          <a:blip r:embed="rId3"/>
          <a:stretch>
            <a:fillRect/>
          </a:stretch>
        </p:blipFill>
        <p:spPr>
          <a:xfrm>
            <a:off x="5433134" y="598722"/>
            <a:ext cx="3505662" cy="4360874"/>
          </a:xfrm>
          <a:prstGeom prst="rect">
            <a:avLst/>
          </a:prstGeom>
        </p:spPr>
      </p:pic>
      <p:sp>
        <p:nvSpPr>
          <p:cNvPr id="8" name="TextBox 7">
            <a:extLst>
              <a:ext uri="{FF2B5EF4-FFF2-40B4-BE49-F238E27FC236}">
                <a16:creationId xmlns:a16="http://schemas.microsoft.com/office/drawing/2014/main" id="{952F1DCB-CD02-AD28-7878-2C8873A1DBC2}"/>
              </a:ext>
            </a:extLst>
          </p:cNvPr>
          <p:cNvSpPr txBox="1"/>
          <p:nvPr/>
        </p:nvSpPr>
        <p:spPr>
          <a:xfrm>
            <a:off x="284085" y="3160450"/>
            <a:ext cx="4403325" cy="1754326"/>
          </a:xfrm>
          <a:prstGeom prst="rect">
            <a:avLst/>
          </a:prstGeom>
          <a:noFill/>
        </p:spPr>
        <p:txBody>
          <a:bodyPr wrap="square" rtlCol="0">
            <a:spAutoFit/>
          </a:bodyPr>
          <a:lstStyle/>
          <a:p>
            <a:r>
              <a:rPr lang="en-US" dirty="0"/>
              <a:t>Review Outcomes…</a:t>
            </a:r>
          </a:p>
          <a:p>
            <a:r>
              <a:rPr lang="en-US" dirty="0"/>
              <a:t>Have they been met?</a:t>
            </a:r>
          </a:p>
          <a:p>
            <a:r>
              <a:rPr lang="en-US" dirty="0"/>
              <a:t>How do we know?</a:t>
            </a:r>
          </a:p>
          <a:p>
            <a:r>
              <a:rPr lang="en-US" dirty="0"/>
              <a:t>Are they still relevant?</a:t>
            </a:r>
          </a:p>
          <a:p>
            <a:r>
              <a:rPr lang="en-US" dirty="0"/>
              <a:t>Do we need to set new outcomes? (SMART)</a:t>
            </a:r>
            <a:endParaRPr lang="en-GB" dirty="0"/>
          </a:p>
        </p:txBody>
      </p:sp>
      <p:sp>
        <p:nvSpPr>
          <p:cNvPr id="9" name="TextBox 8">
            <a:extLst>
              <a:ext uri="{FF2B5EF4-FFF2-40B4-BE49-F238E27FC236}">
                <a16:creationId xmlns:a16="http://schemas.microsoft.com/office/drawing/2014/main" id="{F1689AC4-95B7-96FC-1298-70EC6575C671}"/>
              </a:ext>
            </a:extLst>
          </p:cNvPr>
          <p:cNvSpPr txBox="1"/>
          <p:nvPr/>
        </p:nvSpPr>
        <p:spPr>
          <a:xfrm>
            <a:off x="284085" y="6407605"/>
            <a:ext cx="7751161" cy="369332"/>
          </a:xfrm>
          <a:prstGeom prst="rect">
            <a:avLst/>
          </a:prstGeom>
          <a:noFill/>
        </p:spPr>
        <p:txBody>
          <a:bodyPr wrap="none" rtlCol="0">
            <a:spAutoFit/>
          </a:bodyPr>
          <a:lstStyle/>
          <a:p>
            <a:r>
              <a:rPr lang="en-US" dirty="0"/>
              <a:t>Think about the broad areas of need…and the York Outcomes Framework</a:t>
            </a:r>
            <a:endParaRPr lang="en-GB" dirty="0"/>
          </a:p>
        </p:txBody>
      </p:sp>
    </p:spTree>
    <p:extLst>
      <p:ext uri="{BB962C8B-B14F-4D97-AF65-F5344CB8AC3E}">
        <p14:creationId xmlns:p14="http://schemas.microsoft.com/office/powerpoint/2010/main" val="2830746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142E90C-97FB-EB93-17EA-4223B5FDD704}"/>
              </a:ext>
            </a:extLst>
          </p:cNvPr>
          <p:cNvPicPr>
            <a:picLocks noChangeAspect="1"/>
          </p:cNvPicPr>
          <p:nvPr/>
        </p:nvPicPr>
        <p:blipFill>
          <a:blip r:embed="rId2"/>
          <a:stretch>
            <a:fillRect/>
          </a:stretch>
        </p:blipFill>
        <p:spPr>
          <a:xfrm>
            <a:off x="115408" y="143749"/>
            <a:ext cx="3725477" cy="4495204"/>
          </a:xfrm>
          <a:prstGeom prst="rect">
            <a:avLst/>
          </a:prstGeom>
        </p:spPr>
      </p:pic>
      <p:pic>
        <p:nvPicPr>
          <p:cNvPr id="5" name="Picture 4">
            <a:extLst>
              <a:ext uri="{FF2B5EF4-FFF2-40B4-BE49-F238E27FC236}">
                <a16:creationId xmlns:a16="http://schemas.microsoft.com/office/drawing/2014/main" id="{F49A3CA0-7F3B-47C2-26E3-16890FBF7993}"/>
              </a:ext>
            </a:extLst>
          </p:cNvPr>
          <p:cNvPicPr>
            <a:picLocks noChangeAspect="1"/>
          </p:cNvPicPr>
          <p:nvPr/>
        </p:nvPicPr>
        <p:blipFill>
          <a:blip r:embed="rId3"/>
          <a:stretch>
            <a:fillRect/>
          </a:stretch>
        </p:blipFill>
        <p:spPr>
          <a:xfrm>
            <a:off x="4696287" y="860806"/>
            <a:ext cx="4112626" cy="3952174"/>
          </a:xfrm>
          <a:prstGeom prst="rect">
            <a:avLst/>
          </a:prstGeom>
        </p:spPr>
      </p:pic>
      <p:sp>
        <p:nvSpPr>
          <p:cNvPr id="6" name="TextBox 5">
            <a:extLst>
              <a:ext uri="{FF2B5EF4-FFF2-40B4-BE49-F238E27FC236}">
                <a16:creationId xmlns:a16="http://schemas.microsoft.com/office/drawing/2014/main" id="{413CF411-BF21-51ED-E1E2-6B8D0B20FDFF}"/>
              </a:ext>
            </a:extLst>
          </p:cNvPr>
          <p:cNvSpPr txBox="1"/>
          <p:nvPr/>
        </p:nvSpPr>
        <p:spPr>
          <a:xfrm>
            <a:off x="372862" y="6285390"/>
            <a:ext cx="6667130" cy="369332"/>
          </a:xfrm>
          <a:prstGeom prst="rect">
            <a:avLst/>
          </a:prstGeom>
          <a:noFill/>
        </p:spPr>
        <p:txBody>
          <a:bodyPr wrap="square" rtlCol="0">
            <a:spAutoFit/>
          </a:bodyPr>
          <a:lstStyle/>
          <a:p>
            <a:r>
              <a:rPr lang="en-US" dirty="0"/>
              <a:t>Complete the agreed actions and review records sections. </a:t>
            </a:r>
            <a:endParaRPr lang="en-GB" dirty="0"/>
          </a:p>
        </p:txBody>
      </p:sp>
    </p:spTree>
    <p:extLst>
      <p:ext uri="{BB962C8B-B14F-4D97-AF65-F5344CB8AC3E}">
        <p14:creationId xmlns:p14="http://schemas.microsoft.com/office/powerpoint/2010/main" val="413692165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8C742EB-0683-363B-E406-B7461F388675}"/>
              </a:ext>
            </a:extLst>
          </p:cNvPr>
          <p:cNvPicPr>
            <a:picLocks noChangeAspect="1"/>
          </p:cNvPicPr>
          <p:nvPr/>
        </p:nvPicPr>
        <p:blipFill>
          <a:blip r:embed="rId2"/>
          <a:stretch>
            <a:fillRect/>
          </a:stretch>
        </p:blipFill>
        <p:spPr>
          <a:xfrm>
            <a:off x="335086" y="125952"/>
            <a:ext cx="4638675" cy="4457700"/>
          </a:xfrm>
          <a:prstGeom prst="rect">
            <a:avLst/>
          </a:prstGeom>
        </p:spPr>
      </p:pic>
      <p:sp>
        <p:nvSpPr>
          <p:cNvPr id="4" name="TextBox 3">
            <a:extLst>
              <a:ext uri="{FF2B5EF4-FFF2-40B4-BE49-F238E27FC236}">
                <a16:creationId xmlns:a16="http://schemas.microsoft.com/office/drawing/2014/main" id="{48B767F1-85A3-0288-05A8-C258EA58B9E6}"/>
              </a:ext>
            </a:extLst>
          </p:cNvPr>
          <p:cNvSpPr txBox="1"/>
          <p:nvPr/>
        </p:nvSpPr>
        <p:spPr>
          <a:xfrm>
            <a:off x="5415379" y="1136342"/>
            <a:ext cx="3249227" cy="2308324"/>
          </a:xfrm>
          <a:prstGeom prst="rect">
            <a:avLst/>
          </a:prstGeom>
          <a:noFill/>
        </p:spPr>
        <p:txBody>
          <a:bodyPr wrap="square" rtlCol="0">
            <a:spAutoFit/>
          </a:bodyPr>
          <a:lstStyle/>
          <a:p>
            <a:r>
              <a:rPr lang="en-US" dirty="0"/>
              <a:t>Remember next steps…</a:t>
            </a:r>
          </a:p>
          <a:p>
            <a:endParaRPr lang="en-US" dirty="0"/>
          </a:p>
          <a:p>
            <a:r>
              <a:rPr lang="en-US" dirty="0"/>
              <a:t>MSP to continue</a:t>
            </a:r>
          </a:p>
          <a:p>
            <a:endParaRPr lang="en-US" dirty="0"/>
          </a:p>
          <a:p>
            <a:r>
              <a:rPr lang="en-US" dirty="0"/>
              <a:t>Make a request for RSA/EHCNA </a:t>
            </a:r>
          </a:p>
          <a:p>
            <a:endParaRPr lang="en-US" dirty="0"/>
          </a:p>
          <a:p>
            <a:r>
              <a:rPr lang="en-US" dirty="0"/>
              <a:t>SEN Support Discontinued</a:t>
            </a:r>
            <a:endParaRPr lang="en-GB" dirty="0"/>
          </a:p>
        </p:txBody>
      </p:sp>
    </p:spTree>
    <p:extLst>
      <p:ext uri="{BB962C8B-B14F-4D97-AF65-F5344CB8AC3E}">
        <p14:creationId xmlns:p14="http://schemas.microsoft.com/office/powerpoint/2010/main" val="75249185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82EF750-7EF3-CF60-5190-977908403253}"/>
              </a:ext>
            </a:extLst>
          </p:cNvPr>
          <p:cNvPicPr>
            <a:picLocks noChangeAspect="1"/>
          </p:cNvPicPr>
          <p:nvPr/>
        </p:nvPicPr>
        <p:blipFill>
          <a:blip r:embed="rId2"/>
          <a:stretch>
            <a:fillRect/>
          </a:stretch>
        </p:blipFill>
        <p:spPr>
          <a:xfrm>
            <a:off x="3174226" y="248574"/>
            <a:ext cx="2795548" cy="3059572"/>
          </a:xfrm>
          <a:prstGeom prst="rect">
            <a:avLst/>
          </a:prstGeom>
        </p:spPr>
      </p:pic>
      <p:sp>
        <p:nvSpPr>
          <p:cNvPr id="2" name="TextBox 1">
            <a:extLst>
              <a:ext uri="{FF2B5EF4-FFF2-40B4-BE49-F238E27FC236}">
                <a16:creationId xmlns:a16="http://schemas.microsoft.com/office/drawing/2014/main" id="{7FFEA36D-0782-81E9-A586-5C99774CBAFA}"/>
              </a:ext>
            </a:extLst>
          </p:cNvPr>
          <p:cNvSpPr txBox="1"/>
          <p:nvPr/>
        </p:nvSpPr>
        <p:spPr>
          <a:xfrm>
            <a:off x="1127464" y="3429000"/>
            <a:ext cx="7217546" cy="1200329"/>
          </a:xfrm>
          <a:prstGeom prst="rect">
            <a:avLst/>
          </a:prstGeom>
          <a:noFill/>
        </p:spPr>
        <p:txBody>
          <a:bodyPr wrap="square" rtlCol="0">
            <a:spAutoFit/>
          </a:bodyPr>
          <a:lstStyle/>
          <a:p>
            <a:r>
              <a:rPr lang="en-US" sz="2400" dirty="0"/>
              <a:t>How do we know when to put in a request for statutory assessment (RSA) or Education Health and Care Needs Assessment (EHCNA)?</a:t>
            </a:r>
            <a:endParaRPr lang="en-GB" sz="2400" dirty="0"/>
          </a:p>
        </p:txBody>
      </p:sp>
      <p:sp>
        <p:nvSpPr>
          <p:cNvPr id="4" name="TextBox 3">
            <a:extLst>
              <a:ext uri="{FF2B5EF4-FFF2-40B4-BE49-F238E27FC236}">
                <a16:creationId xmlns:a16="http://schemas.microsoft.com/office/drawing/2014/main" id="{6A331E26-AFB7-9C62-E026-D5798250150F}"/>
              </a:ext>
            </a:extLst>
          </p:cNvPr>
          <p:cNvSpPr txBox="1"/>
          <p:nvPr/>
        </p:nvSpPr>
        <p:spPr>
          <a:xfrm>
            <a:off x="3435658" y="631171"/>
            <a:ext cx="5708342" cy="369332"/>
          </a:xfrm>
          <a:prstGeom prst="rect">
            <a:avLst/>
          </a:prstGeom>
          <a:noFill/>
        </p:spPr>
        <p:txBody>
          <a:bodyPr wrap="square" rtlCol="0">
            <a:spAutoFit/>
          </a:bodyPr>
          <a:lstStyle/>
          <a:p>
            <a:r>
              <a:rPr lang="en-US" dirty="0"/>
              <a:t>Discussion point: </a:t>
            </a:r>
            <a:endParaRPr lang="en-GB" dirty="0"/>
          </a:p>
        </p:txBody>
      </p:sp>
    </p:spTree>
    <p:extLst>
      <p:ext uri="{BB962C8B-B14F-4D97-AF65-F5344CB8AC3E}">
        <p14:creationId xmlns:p14="http://schemas.microsoft.com/office/powerpoint/2010/main" val="2412836214"/>
      </p:ext>
    </p:extLst>
  </p:cSld>
  <p:clrMapOvr>
    <a:masterClrMapping/>
  </p:clrMapOvr>
</p:sld>
</file>

<file path=ppt/theme/theme1.xml><?xml version="1.0" encoding="utf-8"?>
<a:theme xmlns:a="http://schemas.openxmlformats.org/drawingml/2006/main" name="CYC powerpoint theme">
  <a:themeElements>
    <a:clrScheme name="CYC colours">
      <a:dk1>
        <a:srgbClr val="25303B"/>
      </a:dk1>
      <a:lt1>
        <a:sysClr val="window" lastClr="FFFFFF"/>
      </a:lt1>
      <a:dk2>
        <a:srgbClr val="AFB6BD"/>
      </a:dk2>
      <a:lt2>
        <a:srgbClr val="EEECE1"/>
      </a:lt2>
      <a:accent1>
        <a:srgbClr val="E22A1B"/>
      </a:accent1>
      <a:accent2>
        <a:srgbClr val="E6007E"/>
      </a:accent2>
      <a:accent3>
        <a:srgbClr val="12326E"/>
      </a:accent3>
      <a:accent4>
        <a:srgbClr val="95D600"/>
      </a:accent4>
      <a:accent5>
        <a:srgbClr val="0071B9"/>
      </a:accent5>
      <a:accent6>
        <a:srgbClr val="FBC900"/>
      </a:accent6>
      <a:hlink>
        <a:srgbClr val="EE7203"/>
      </a:hlink>
      <a:folHlink>
        <a:srgbClr val="5C2684"/>
      </a:folHlink>
    </a:clrScheme>
    <a:fontScheme name="CYC powerpoint slide">
      <a:majorFont>
        <a:latin typeface="Gill Sans MT"/>
        <a:ea typeface=""/>
        <a:cs typeface=""/>
      </a:majorFont>
      <a:minorFont>
        <a:latin typeface="Gill Sans M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78714869DCCBD498E7AE35B4F735074" ma:contentTypeVersion="2" ma:contentTypeDescription="Create a new document." ma:contentTypeScope="" ma:versionID="88d17bd548a4c5637200dd168549d02d">
  <xsd:schema xmlns:xsd="http://www.w3.org/2001/XMLSchema" xmlns:xs="http://www.w3.org/2001/XMLSchema" xmlns:p="http://schemas.microsoft.com/office/2006/metadata/properties" xmlns:ns3="40f14f1b-d9d6-4342-b35f-9226a4878062" targetNamespace="http://schemas.microsoft.com/office/2006/metadata/properties" ma:root="true" ma:fieldsID="d79bc9bc4cb5e9a6ad0df87f12cd3ebb" ns3:_="">
    <xsd:import namespace="40f14f1b-d9d6-4342-b35f-9226a4878062"/>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0f14f1b-d9d6-4342-b35f-9226a487806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D5BBD32-8147-4A1A-8839-D3BB208B6E47}">
  <ds:schemaRefs>
    <ds:schemaRef ds:uri="40f14f1b-d9d6-4342-b35f-9226a487806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D642BC1A-35D6-4FF2-95D3-BF46A7A37B51}">
  <ds:schemaRefs>
    <ds:schemaRef ds:uri="40f14f1b-d9d6-4342-b35f-9226a487806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CA40D7E4-0320-4F53-8699-C1852979EE5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CYC powerpoint theme</Template>
  <TotalTime>980</TotalTime>
  <Words>2300</Words>
  <Application>Microsoft Office PowerPoint</Application>
  <PresentationFormat>On-screen Show (4:3)</PresentationFormat>
  <Paragraphs>249</Paragraphs>
  <Slides>45</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45</vt:i4>
      </vt:variant>
    </vt:vector>
  </HeadingPairs>
  <TitlesOfParts>
    <vt:vector size="50" baseType="lpstr">
      <vt:lpstr>Arial</vt:lpstr>
      <vt:lpstr>Calibri</vt:lpstr>
      <vt:lpstr>Gill Sans MT</vt:lpstr>
      <vt:lpstr>Helvetica Neue</vt:lpstr>
      <vt:lpstr>CYC powerpoint theme</vt:lpstr>
      <vt:lpstr>The Graduated Response  Part 2: Do and Review</vt:lpstr>
      <vt:lpstr>Housekeeping  </vt:lpstr>
      <vt:lpstr>Session Overview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City of York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csssslh</dc:creator>
  <cp:lastModifiedBy>Office3</cp:lastModifiedBy>
  <cp:revision>22</cp:revision>
  <cp:lastPrinted>2023-02-09T11:14:11Z</cp:lastPrinted>
  <dcterms:created xsi:type="dcterms:W3CDTF">2017-03-10T12:11:39Z</dcterms:created>
  <dcterms:modified xsi:type="dcterms:W3CDTF">2023-05-24T12:18:48Z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0x010100578714869DCCBD498E7AE35B4F735074</vt:lpwstr>
  </property>
</Properties>
</file>