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75" r:id="rId2"/>
    <p:sldId id="274" r:id="rId3"/>
    <p:sldId id="270" r:id="rId4"/>
    <p:sldId id="276" r:id="rId5"/>
    <p:sldId id="277" r:id="rId6"/>
    <p:sldId id="278" r:id="rId7"/>
    <p:sldId id="279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3/22/2023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3/22/2023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364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2734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7941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9827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9220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169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3/22/2023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3/22/2023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3/22/2023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3/22/2023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3/22/2023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3/22/2023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3/22/2023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3/22/2023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3/22/2023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3/22/2023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3/22/2023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3/22/2023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entury Gothic" panose="020B0502020202020204" pitchFamily="34" charset="0"/>
              </a:rPr>
              <a:t>Makaton Signs of the Week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entury Gothic" panose="020B0502020202020204" pitchFamily="34" charset="0"/>
              </a:rPr>
              <a:t>Autumn Term 2</a:t>
            </a:r>
          </a:p>
        </p:txBody>
      </p:sp>
    </p:spTree>
    <p:extLst>
      <p:ext uri="{BB962C8B-B14F-4D97-AF65-F5344CB8AC3E}">
        <p14:creationId xmlns:p14="http://schemas.microsoft.com/office/powerpoint/2010/main" val="42933468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Dog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Witch	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439296" y="775608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Bird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31st October 2022</a:t>
            </a:r>
            <a:endParaRPr lang="en-GB" dirty="0"/>
          </a:p>
        </p:txBody>
      </p:sp>
      <p:pic>
        <p:nvPicPr>
          <p:cNvPr id="7" name="Picture 6" descr="A preview of asset 514">
            <a:extLst>
              <a:ext uri="{FF2B5EF4-FFF2-40B4-BE49-F238E27FC236}">
                <a16:creationId xmlns:a16="http://schemas.microsoft.com/office/drawing/2014/main" id="{E45CBA54-99F1-C18B-0464-11C7EF76DC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72" y="2349675"/>
            <a:ext cx="1517035" cy="1210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review of asset 1130">
            <a:extLst>
              <a:ext uri="{FF2B5EF4-FFF2-40B4-BE49-F238E27FC236}">
                <a16:creationId xmlns:a16="http://schemas.microsoft.com/office/drawing/2014/main" id="{F87ED69E-6C38-C66E-B426-0A25CB99CF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763" y="2033072"/>
            <a:ext cx="1407991" cy="19067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 preview of asset 48865">
            <a:extLst>
              <a:ext uri="{FF2B5EF4-FFF2-40B4-BE49-F238E27FC236}">
                <a16:creationId xmlns:a16="http://schemas.microsoft.com/office/drawing/2014/main" id="{C0265171-CF2D-BF71-594E-C543E3A9924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8" r="10695"/>
          <a:stretch/>
        </p:blipFill>
        <p:spPr bwMode="auto">
          <a:xfrm>
            <a:off x="4145146" y="2033072"/>
            <a:ext cx="1407991" cy="18585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A preview of asset 26732">
            <a:extLst>
              <a:ext uri="{FF2B5EF4-FFF2-40B4-BE49-F238E27FC236}">
                <a16:creationId xmlns:a16="http://schemas.microsoft.com/office/drawing/2014/main" id="{244BA605-378D-C7EC-FB3D-DB5AC7F53B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8465" y="2349674"/>
            <a:ext cx="2693977" cy="1294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A preview of asset 449">
            <a:extLst>
              <a:ext uri="{FF2B5EF4-FFF2-40B4-BE49-F238E27FC236}">
                <a16:creationId xmlns:a16="http://schemas.microsoft.com/office/drawing/2014/main" id="{75E4C0B4-365D-3BE4-3D2B-CB3C70212F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832" y="2428342"/>
            <a:ext cx="1637712" cy="1215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A preview of asset 1018">
            <a:extLst>
              <a:ext uri="{FF2B5EF4-FFF2-40B4-BE49-F238E27FC236}">
                <a16:creationId xmlns:a16="http://schemas.microsoft.com/office/drawing/2014/main" id="{58627EA8-4E05-8678-1763-224DC74D9C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1727" y="2129927"/>
            <a:ext cx="1065601" cy="19703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9335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Light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Rama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439296" y="775608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Sita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7</a:t>
            </a:r>
            <a:r>
              <a:rPr lang="en-US" baseline="30000" dirty="0"/>
              <a:t>th</a:t>
            </a:r>
            <a:r>
              <a:rPr lang="en-US" dirty="0"/>
              <a:t> November 2022</a:t>
            </a:r>
            <a:endParaRPr lang="en-GB" dirty="0"/>
          </a:p>
        </p:txBody>
      </p:sp>
      <p:pic>
        <p:nvPicPr>
          <p:cNvPr id="7" name="Picture 6" descr="A preview of asset 1237">
            <a:extLst>
              <a:ext uri="{FF2B5EF4-FFF2-40B4-BE49-F238E27FC236}">
                <a16:creationId xmlns:a16="http://schemas.microsoft.com/office/drawing/2014/main" id="{0AC55A9E-EC15-583A-D92A-2DB1CAA8DE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924" y="1992325"/>
            <a:ext cx="2178720" cy="1103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review of asset 565">
            <a:extLst>
              <a:ext uri="{FF2B5EF4-FFF2-40B4-BE49-F238E27FC236}">
                <a16:creationId xmlns:a16="http://schemas.microsoft.com/office/drawing/2014/main" id="{E80FBAE0-CF8E-AAA7-DCC2-1928717E7F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368" y="1866697"/>
            <a:ext cx="1404699" cy="179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preview of asset 4326">
            <a:extLst>
              <a:ext uri="{FF2B5EF4-FFF2-40B4-BE49-F238E27FC236}">
                <a16:creationId xmlns:a16="http://schemas.microsoft.com/office/drawing/2014/main" id="{5F67229F-8777-4D74-170F-0166AFFE376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425" y="1933632"/>
            <a:ext cx="1404699" cy="1635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 preview of asset 1259">
            <a:extLst>
              <a:ext uri="{FF2B5EF4-FFF2-40B4-BE49-F238E27FC236}">
                <a16:creationId xmlns:a16="http://schemas.microsoft.com/office/drawing/2014/main" id="{99229697-58A1-A951-BFC7-DA3F1164B1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576" y="1920672"/>
            <a:ext cx="1280627" cy="1648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 preview of asset 4329">
            <a:extLst>
              <a:ext uri="{FF2B5EF4-FFF2-40B4-BE49-F238E27FC236}">
                <a16:creationId xmlns:a16="http://schemas.microsoft.com/office/drawing/2014/main" id="{55F711C9-DC8B-78EE-A57C-43449DCB38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9131" y="1933632"/>
            <a:ext cx="1387338" cy="1648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A preview of asset 1261">
            <a:extLst>
              <a:ext uri="{FF2B5EF4-FFF2-40B4-BE49-F238E27FC236}">
                <a16:creationId xmlns:a16="http://schemas.microsoft.com/office/drawing/2014/main" id="{4D9A1A1E-2880-F1CF-DCDB-2535507F45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2349" y="1898544"/>
            <a:ext cx="1486283" cy="17058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8114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Big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Small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152136" y="777226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Bear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54181" y="356243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14</a:t>
            </a:r>
            <a:r>
              <a:rPr lang="en-US" baseline="30000" dirty="0"/>
              <a:t>th</a:t>
            </a:r>
            <a:r>
              <a:rPr lang="en-US" dirty="0"/>
              <a:t> November 2022</a:t>
            </a:r>
            <a:endParaRPr lang="en-GB" dirty="0"/>
          </a:p>
        </p:txBody>
      </p:sp>
      <p:pic>
        <p:nvPicPr>
          <p:cNvPr id="2" name="Picture 1" descr="A preview of asset 706">
            <a:extLst>
              <a:ext uri="{FF2B5EF4-FFF2-40B4-BE49-F238E27FC236}">
                <a16:creationId xmlns:a16="http://schemas.microsoft.com/office/drawing/2014/main" id="{BB16829E-545E-CB95-EE6D-193C22A477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152" y="1045603"/>
            <a:ext cx="1980527" cy="19805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preview of asset 1017">
            <a:extLst>
              <a:ext uri="{FF2B5EF4-FFF2-40B4-BE49-F238E27FC236}">
                <a16:creationId xmlns:a16="http://schemas.microsoft.com/office/drawing/2014/main" id="{4153C403-3B51-479C-0235-5970BF54DC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25" y="2757953"/>
            <a:ext cx="2689208" cy="12342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 preview of asset 905">
            <a:extLst>
              <a:ext uri="{FF2B5EF4-FFF2-40B4-BE49-F238E27FC236}">
                <a16:creationId xmlns:a16="http://schemas.microsoft.com/office/drawing/2014/main" id="{EDB240A4-7183-5AE3-F4EC-527BC7AC7F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732" y="1452703"/>
            <a:ext cx="1232535" cy="1232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A preview of asset 1439">
            <a:extLst>
              <a:ext uri="{FF2B5EF4-FFF2-40B4-BE49-F238E27FC236}">
                <a16:creationId xmlns:a16="http://schemas.microsoft.com/office/drawing/2014/main" id="{49AAD9FA-8F63-64B4-4083-17889E23F3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150" y="2482554"/>
            <a:ext cx="2012464" cy="2243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F7C4087-484D-D279-E1D3-9524BE7060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6203" y="3264433"/>
            <a:ext cx="1558362" cy="225096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884B676-31AD-844D-54BE-A7D7045AF2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26320" y="1490746"/>
            <a:ext cx="1427907" cy="153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38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Night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Moon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152136" y="777226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Stars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62570" y="391686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21st November 2022</a:t>
            </a:r>
            <a:endParaRPr lang="en-GB" dirty="0"/>
          </a:p>
        </p:txBody>
      </p:sp>
      <p:pic>
        <p:nvPicPr>
          <p:cNvPr id="7" name="Picture 6" descr="A preview of asset 831">
            <a:extLst>
              <a:ext uri="{FF2B5EF4-FFF2-40B4-BE49-F238E27FC236}">
                <a16:creationId xmlns:a16="http://schemas.microsoft.com/office/drawing/2014/main" id="{B99815AB-3E30-4710-A97E-FC0C13CA09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833" y="1690709"/>
            <a:ext cx="1176020" cy="1583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review of asset 1309">
            <a:extLst>
              <a:ext uri="{FF2B5EF4-FFF2-40B4-BE49-F238E27FC236}">
                <a16:creationId xmlns:a16="http://schemas.microsoft.com/office/drawing/2014/main" id="{FDA2E9B9-DAF4-7B8F-F6D1-DEA6B5F58E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0815" y="3429000"/>
            <a:ext cx="1456055" cy="1393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preview of asset 820">
            <a:extLst>
              <a:ext uri="{FF2B5EF4-FFF2-40B4-BE49-F238E27FC236}">
                <a16:creationId xmlns:a16="http://schemas.microsoft.com/office/drawing/2014/main" id="{5A85BFEE-A620-2D24-AEB4-612A5D3AFB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677" y="1860571"/>
            <a:ext cx="1441450" cy="1243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 preview of asset 17028">
            <a:extLst>
              <a:ext uri="{FF2B5EF4-FFF2-40B4-BE49-F238E27FC236}">
                <a16:creationId xmlns:a16="http://schemas.microsoft.com/office/drawing/2014/main" id="{0C1755AA-2973-876E-F4A0-CBBFD56847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974" y="3243851"/>
            <a:ext cx="1215252" cy="17264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 preview of asset 915">
            <a:extLst>
              <a:ext uri="{FF2B5EF4-FFF2-40B4-BE49-F238E27FC236}">
                <a16:creationId xmlns:a16="http://schemas.microsoft.com/office/drawing/2014/main" id="{853CB16B-0821-C7B9-B654-A00DD769B9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314" y="1833307"/>
            <a:ext cx="1374140" cy="1232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A preview of asset 1454">
            <a:extLst>
              <a:ext uri="{FF2B5EF4-FFF2-40B4-BE49-F238E27FC236}">
                <a16:creationId xmlns:a16="http://schemas.microsoft.com/office/drawing/2014/main" id="{79AFFC6A-1CBC-884D-34DD-9A43D95122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6554" y="3426589"/>
            <a:ext cx="1825933" cy="15437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269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777228"/>
            <a:ext cx="268920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Happy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Sad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152136" y="777226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Anxious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62570" y="391686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28</a:t>
            </a:r>
            <a:r>
              <a:rPr lang="en-US" baseline="30000" dirty="0"/>
              <a:t>th</a:t>
            </a:r>
            <a:r>
              <a:rPr lang="en-US" dirty="0"/>
              <a:t> November 2022</a:t>
            </a:r>
            <a:endParaRPr lang="en-GB" dirty="0"/>
          </a:p>
        </p:txBody>
      </p:sp>
      <p:pic>
        <p:nvPicPr>
          <p:cNvPr id="2" name="Picture 1" descr="A preview of asset 778">
            <a:extLst>
              <a:ext uri="{FF2B5EF4-FFF2-40B4-BE49-F238E27FC236}">
                <a16:creationId xmlns:a16="http://schemas.microsoft.com/office/drawing/2014/main" id="{685DCC9B-22DB-69CF-04C0-A0EA59B1C2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208" y="1518012"/>
            <a:ext cx="1593282" cy="1593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preview of asset 19886">
            <a:extLst>
              <a:ext uri="{FF2B5EF4-FFF2-40B4-BE49-F238E27FC236}">
                <a16:creationId xmlns:a16="http://schemas.microsoft.com/office/drawing/2014/main" id="{CD778E30-C76D-6742-9F31-7ECCF24C09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588" y="3139109"/>
            <a:ext cx="1593282" cy="2040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A preview of asset 889">
            <a:extLst>
              <a:ext uri="{FF2B5EF4-FFF2-40B4-BE49-F238E27FC236}">
                <a16:creationId xmlns:a16="http://schemas.microsoft.com/office/drawing/2014/main" id="{662184DB-7E86-9D4D-11A7-DD28C523DB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501" y="1518012"/>
            <a:ext cx="1593282" cy="1593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A preview of asset 1408">
            <a:extLst>
              <a:ext uri="{FF2B5EF4-FFF2-40B4-BE49-F238E27FC236}">
                <a16:creationId xmlns:a16="http://schemas.microsoft.com/office/drawing/2014/main" id="{D41197A2-91AA-709E-4354-FAE64E9161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346" y="3156832"/>
            <a:ext cx="1593282" cy="2290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A preview of asset 973">
            <a:extLst>
              <a:ext uri="{FF2B5EF4-FFF2-40B4-BE49-F238E27FC236}">
                <a16:creationId xmlns:a16="http://schemas.microsoft.com/office/drawing/2014/main" id="{26AD0106-3B37-A562-3FAF-E8A154F35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9205" y="1518012"/>
            <a:ext cx="1593282" cy="1593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 descr="A preview of asset 9870">
            <a:extLst>
              <a:ext uri="{FF2B5EF4-FFF2-40B4-BE49-F238E27FC236}">
                <a16:creationId xmlns:a16="http://schemas.microsoft.com/office/drawing/2014/main" id="{80234D82-6B4A-A4E2-6C76-1D9288ECE6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796" y="3585862"/>
            <a:ext cx="2262616" cy="14857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21025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78E352B-9131-0548-C6DD-57D8B10B0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FFDA5E-5CBF-3011-792A-FA9F5BF1C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6383BD-F6BC-0A34-1C3B-E6489EB5C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4239" y="838783"/>
            <a:ext cx="268920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Christmas</a:t>
            </a:r>
            <a:endParaRPr kumimoji="0" lang="en-GB" altLang="en-US" sz="5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BCF823-CA21-15CE-6B91-4FF53DB0AEB3}"/>
              </a:ext>
            </a:extLst>
          </p:cNvPr>
          <p:cNvSpPr txBox="1"/>
          <p:nvPr/>
        </p:nvSpPr>
        <p:spPr>
          <a:xfrm>
            <a:off x="4332752" y="777227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400" b="1" dirty="0">
                <a:latin typeface="Century Gothic" panose="020B0502020202020204" pitchFamily="34" charset="0"/>
                <a:cs typeface="Times New Roman" panose="02020603050405020304" pitchFamily="18" charset="0"/>
              </a:rPr>
              <a:t>Stable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4B14A18-7B64-44B9-A770-D80D50FC21EC}"/>
              </a:ext>
            </a:extLst>
          </p:cNvPr>
          <p:cNvSpPr txBox="1"/>
          <p:nvPr/>
        </p:nvSpPr>
        <p:spPr>
          <a:xfrm>
            <a:off x="8152136" y="777226"/>
            <a:ext cx="352649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cs typeface="Times New Roman" panose="02020603050405020304" pitchFamily="18" charset="0"/>
              </a:rPr>
              <a:t>Sheep</a:t>
            </a:r>
            <a:endParaRPr kumimoji="0" lang="en-GB" altLang="en-US" sz="6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A79B35A-72AB-237A-F3CB-5B38630B3D98}"/>
              </a:ext>
            </a:extLst>
          </p:cNvPr>
          <p:cNvSpPr txBox="1"/>
          <p:nvPr/>
        </p:nvSpPr>
        <p:spPr>
          <a:xfrm>
            <a:off x="2062570" y="391686"/>
            <a:ext cx="75502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Signs of the Week: 5th December 2022</a:t>
            </a:r>
            <a:endParaRPr lang="en-GB" dirty="0"/>
          </a:p>
        </p:txBody>
      </p:sp>
      <p:pic>
        <p:nvPicPr>
          <p:cNvPr id="7" name="Picture 6" descr="A preview of asset 33734">
            <a:extLst>
              <a:ext uri="{FF2B5EF4-FFF2-40B4-BE49-F238E27FC236}">
                <a16:creationId xmlns:a16="http://schemas.microsoft.com/office/drawing/2014/main" id="{16505F5E-9C90-2D40-FCF3-70DC2137B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638" y="1485114"/>
            <a:ext cx="1820806" cy="1820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preview of asset 12574">
            <a:extLst>
              <a:ext uri="{FF2B5EF4-FFF2-40B4-BE49-F238E27FC236}">
                <a16:creationId xmlns:a16="http://schemas.microsoft.com/office/drawing/2014/main" id="{0B8936CB-6927-C660-EED4-139A92F034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06" y="3457494"/>
            <a:ext cx="3100655" cy="1183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A preview of asset 43824">
            <a:extLst>
              <a:ext uri="{FF2B5EF4-FFF2-40B4-BE49-F238E27FC236}">
                <a16:creationId xmlns:a16="http://schemas.microsoft.com/office/drawing/2014/main" id="{3ED4261F-F321-03E4-EA55-8D43FF17CB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376" y="1582671"/>
            <a:ext cx="1723248" cy="1723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 preview of asset 41655">
            <a:extLst>
              <a:ext uri="{FF2B5EF4-FFF2-40B4-BE49-F238E27FC236}">
                <a16:creationId xmlns:a16="http://schemas.microsoft.com/office/drawing/2014/main" id="{97FA7D15-B92C-FD3B-8C15-C6D8DF6574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796" y="1582671"/>
            <a:ext cx="2084992" cy="1485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A preview of asset 1427">
            <a:extLst>
              <a:ext uri="{FF2B5EF4-FFF2-40B4-BE49-F238E27FC236}">
                <a16:creationId xmlns:a16="http://schemas.microsoft.com/office/drawing/2014/main" id="{1715FDB2-52EA-E177-0C5D-DA60A914540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819" y="3305919"/>
            <a:ext cx="1594946" cy="1858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37F8901-4EA7-1A06-4A9F-869AB355DF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60338" y="3439102"/>
            <a:ext cx="2271324" cy="173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821747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29</TotalTime>
  <Words>83</Words>
  <Application>Microsoft Office PowerPoint</Application>
  <PresentationFormat>Widescreen</PresentationFormat>
  <Paragraphs>33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Euphemia</vt:lpstr>
      <vt:lpstr>Wingdings</vt:lpstr>
      <vt:lpstr>Children Playing 16x9</vt:lpstr>
      <vt:lpstr>Makaton Signs of the Week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Makaton Signs of the Week </dc:title>
  <dc:creator>Office</dc:creator>
  <cp:lastModifiedBy>Office</cp:lastModifiedBy>
  <cp:revision>9</cp:revision>
  <cp:lastPrinted>2023-03-22T08:09:41Z</cp:lastPrinted>
  <dcterms:created xsi:type="dcterms:W3CDTF">2022-10-31T14:28:20Z</dcterms:created>
  <dcterms:modified xsi:type="dcterms:W3CDTF">2023-03-22T08:09:44Z</dcterms:modified>
</cp:coreProperties>
</file>