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70" r:id="rId4"/>
    <p:sldId id="271" r:id="rId5"/>
    <p:sldId id="272" r:id="rId6"/>
    <p:sldId id="273" r:id="rId7"/>
    <p:sldId id="274" r:id="rId8"/>
    <p:sldId id="275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5/25/2023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5/25/2023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2734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751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6356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2495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3640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386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5/25/2023</a:t>
            </a:fld>
            <a:endParaRPr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5/25/2023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5/25/2023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5/25/2023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5/25/2023</a:t>
            </a:fld>
            <a:endParaRPr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5/25/2023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5/25/2023</a:t>
            </a:fld>
            <a:endParaRPr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5/25/2023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5/25/2023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5/25/2023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5/25/2023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5/25/2023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Makaton Signs of the Week	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entury Gothic" panose="020B0502020202020204" pitchFamily="34" charset="0"/>
              </a:rPr>
              <a:t>Autumn Term 1</a:t>
            </a:r>
          </a:p>
        </p:txBody>
      </p:sp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D762989-462F-A728-6DA0-BAA9556EB168}"/>
              </a:ext>
            </a:extLst>
          </p:cNvPr>
          <p:cNvGrpSpPr/>
          <p:nvPr/>
        </p:nvGrpSpPr>
        <p:grpSpPr>
          <a:xfrm>
            <a:off x="538968" y="1648183"/>
            <a:ext cx="2689208" cy="1635858"/>
            <a:chOff x="429250" y="1587812"/>
            <a:chExt cx="3464308" cy="2295016"/>
          </a:xfrm>
        </p:grpSpPr>
        <p:pic>
          <p:nvPicPr>
            <p:cNvPr id="2050" name="Picture 7" descr="A preview of asset 1194">
              <a:extLst>
                <a:ext uri="{FF2B5EF4-FFF2-40B4-BE49-F238E27FC236}">
                  <a16:creationId xmlns:a16="http://schemas.microsoft.com/office/drawing/2014/main" id="{89838D51-361B-05F7-95DA-E5EB0ADD39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2297" y="1587812"/>
              <a:ext cx="1721261" cy="22950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49" name="Picture 6" descr="A preview of asset 548">
              <a:extLst>
                <a:ext uri="{FF2B5EF4-FFF2-40B4-BE49-F238E27FC236}">
                  <a16:creationId xmlns:a16="http://schemas.microsoft.com/office/drawing/2014/main" id="{A4A4CDA3-9D22-EE0F-32A7-D09B3A99D7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250" y="1820483"/>
              <a:ext cx="1673903" cy="19952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968" y="735786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Hello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1D34452-59DF-217B-E7B6-62C5462616FC}"/>
              </a:ext>
            </a:extLst>
          </p:cNvPr>
          <p:cNvGrpSpPr/>
          <p:nvPr/>
        </p:nvGrpSpPr>
        <p:grpSpPr>
          <a:xfrm>
            <a:off x="4332752" y="1648183"/>
            <a:ext cx="3526497" cy="1658113"/>
            <a:chOff x="4550879" y="1689420"/>
            <a:chExt cx="2234565" cy="895350"/>
          </a:xfrm>
        </p:grpSpPr>
        <p:pic>
          <p:nvPicPr>
            <p:cNvPr id="7" name="Picture 6" descr="A preview of asset 544">
              <a:extLst>
                <a:ext uri="{FF2B5EF4-FFF2-40B4-BE49-F238E27FC236}">
                  <a16:creationId xmlns:a16="http://schemas.microsoft.com/office/drawing/2014/main" id="{38B5136F-20B2-3C36-E137-8762FCB8C4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0879" y="1697040"/>
              <a:ext cx="962025" cy="8877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Picture 7" descr="A preview of asset 1180">
              <a:extLst>
                <a:ext uri="{FF2B5EF4-FFF2-40B4-BE49-F238E27FC236}">
                  <a16:creationId xmlns:a16="http://schemas.microsoft.com/office/drawing/2014/main" id="{8740C202-AF71-ED37-0797-4FC24831441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2614" y="1689420"/>
              <a:ext cx="1052830" cy="8382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32752" y="777227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G</a:t>
            </a:r>
            <a:r>
              <a:rPr lang="en-GB" altLang="en-US" sz="4400" b="1" dirty="0" err="1">
                <a:latin typeface="Century Gothic" panose="020B0502020202020204" pitchFamily="34" charset="0"/>
                <a:cs typeface="Times New Roman" panose="02020603050405020304" pitchFamily="18" charset="0"/>
              </a:rPr>
              <a:t>oodbye</a:t>
            </a: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BFC9561-4FBD-B24E-D79B-29C3CC0C8703}"/>
              </a:ext>
            </a:extLst>
          </p:cNvPr>
          <p:cNvGrpSpPr/>
          <p:nvPr/>
        </p:nvGrpSpPr>
        <p:grpSpPr>
          <a:xfrm>
            <a:off x="2990722" y="4573959"/>
            <a:ext cx="2684060" cy="1826841"/>
            <a:chOff x="9087617" y="1834600"/>
            <a:chExt cx="1450975" cy="1114425"/>
          </a:xfrm>
        </p:grpSpPr>
        <p:pic>
          <p:nvPicPr>
            <p:cNvPr id="12" name="Picture 11" descr="A preview of asset 657">
              <a:extLst>
                <a:ext uri="{FF2B5EF4-FFF2-40B4-BE49-F238E27FC236}">
                  <a16:creationId xmlns:a16="http://schemas.microsoft.com/office/drawing/2014/main" id="{443CD872-96BE-E974-DA1C-370AC00B2BE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87617" y="1834600"/>
              <a:ext cx="578485" cy="1114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Picture 12" descr="A preview of asset 1497">
              <a:extLst>
                <a:ext uri="{FF2B5EF4-FFF2-40B4-BE49-F238E27FC236}">
                  <a16:creationId xmlns:a16="http://schemas.microsoft.com/office/drawing/2014/main" id="{41800A6D-345C-CDB3-098B-078ABE02190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38187" y="1972395"/>
              <a:ext cx="700405" cy="91948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2560102" y="3598411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Toilet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6</a:t>
            </a:r>
            <a:r>
              <a:rPr lang="en-US" baseline="30000" dirty="0"/>
              <a:t>th</a:t>
            </a:r>
            <a:r>
              <a:rPr lang="en-US" dirty="0"/>
              <a:t> September 2022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9" y="777228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Please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32752" y="777227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Thank you 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2531255" y="3507390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Help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12</a:t>
            </a:r>
            <a:r>
              <a:rPr lang="en-US" baseline="30000" dirty="0"/>
              <a:t>th</a:t>
            </a:r>
            <a:r>
              <a:rPr lang="en-US" dirty="0"/>
              <a:t> September 2022</a:t>
            </a:r>
            <a:endParaRPr lang="en-GB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1CA6C06-44AC-C835-FBF3-FE88CCC896AD}"/>
              </a:ext>
            </a:extLst>
          </p:cNvPr>
          <p:cNvGrpSpPr/>
          <p:nvPr/>
        </p:nvGrpSpPr>
        <p:grpSpPr>
          <a:xfrm>
            <a:off x="700755" y="1646313"/>
            <a:ext cx="2432997" cy="1416077"/>
            <a:chOff x="589950" y="2150648"/>
            <a:chExt cx="1907143" cy="1046480"/>
          </a:xfrm>
        </p:grpSpPr>
        <p:pic>
          <p:nvPicPr>
            <p:cNvPr id="2" name="Picture 1" descr="A preview of asset 610">
              <a:extLst>
                <a:ext uri="{FF2B5EF4-FFF2-40B4-BE49-F238E27FC236}">
                  <a16:creationId xmlns:a16="http://schemas.microsoft.com/office/drawing/2014/main" id="{77D71D0A-51DE-F4B4-933A-C1B3D67C6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950" y="2150648"/>
              <a:ext cx="688340" cy="104648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" name="Picture 2" descr="A preview of asset 1374">
              <a:extLst>
                <a:ext uri="{FF2B5EF4-FFF2-40B4-BE49-F238E27FC236}">
                  <a16:creationId xmlns:a16="http://schemas.microsoft.com/office/drawing/2014/main" id="{228674B4-7BEF-0407-5B78-19A094D01C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1268" y="2177953"/>
              <a:ext cx="885825" cy="101917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CFAAABF-7928-8351-605B-18DED0320B61}"/>
              </a:ext>
            </a:extLst>
          </p:cNvPr>
          <p:cNvGrpSpPr/>
          <p:nvPr/>
        </p:nvGrpSpPr>
        <p:grpSpPr>
          <a:xfrm>
            <a:off x="4761062" y="1664787"/>
            <a:ext cx="2489350" cy="1416078"/>
            <a:chOff x="4592929" y="2266108"/>
            <a:chExt cx="1503071" cy="1067435"/>
          </a:xfrm>
        </p:grpSpPr>
        <p:pic>
          <p:nvPicPr>
            <p:cNvPr id="16" name="Picture 15" descr="A preview of asset 652">
              <a:extLst>
                <a:ext uri="{FF2B5EF4-FFF2-40B4-BE49-F238E27FC236}">
                  <a16:creationId xmlns:a16="http://schemas.microsoft.com/office/drawing/2014/main" id="{FF08B81F-3AF2-CDD0-1138-BE0FB102093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2929" y="2266108"/>
              <a:ext cx="657225" cy="106743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" name="Picture 18" descr="A preview of asset 1476">
              <a:extLst>
                <a:ext uri="{FF2B5EF4-FFF2-40B4-BE49-F238E27FC236}">
                  <a16:creationId xmlns:a16="http://schemas.microsoft.com/office/drawing/2014/main" id="{1F22DC7C-B890-201D-71D1-F3242508768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3225" y="2314050"/>
              <a:ext cx="612775" cy="9715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26B93AF-9968-1182-72D8-0F20B1762022}"/>
              </a:ext>
            </a:extLst>
          </p:cNvPr>
          <p:cNvGrpSpPr/>
          <p:nvPr/>
        </p:nvGrpSpPr>
        <p:grpSpPr>
          <a:xfrm>
            <a:off x="2906010" y="4342827"/>
            <a:ext cx="2853483" cy="1577011"/>
            <a:chOff x="9063143" y="2150647"/>
            <a:chExt cx="2112769" cy="981389"/>
          </a:xfrm>
        </p:grpSpPr>
        <p:pic>
          <p:nvPicPr>
            <p:cNvPr id="21" name="Picture 20" descr="A preview of asset 784">
              <a:extLst>
                <a:ext uri="{FF2B5EF4-FFF2-40B4-BE49-F238E27FC236}">
                  <a16:creationId xmlns:a16="http://schemas.microsoft.com/office/drawing/2014/main" id="{BFDFA675-FCDA-89AA-730E-470A7F06C75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63143" y="2150647"/>
              <a:ext cx="1028065" cy="981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Picture 21" descr="A preview of asset 1195">
              <a:extLst>
                <a:ext uri="{FF2B5EF4-FFF2-40B4-BE49-F238E27FC236}">
                  <a16:creationId xmlns:a16="http://schemas.microsoft.com/office/drawing/2014/main" id="{12E52C4D-5279-AF10-A251-96BB5CACB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50082" y="2227161"/>
              <a:ext cx="925830" cy="90487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4008114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9" y="777228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Safe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32752" y="777227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Play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4292444" y="3516795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Yes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19</a:t>
            </a:r>
            <a:r>
              <a:rPr lang="en-US" baseline="30000" dirty="0"/>
              <a:t>th</a:t>
            </a:r>
            <a:r>
              <a:rPr lang="en-US" dirty="0"/>
              <a:t> September 2022</a:t>
            </a:r>
            <a:endParaRPr lang="en-GB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B622324-EE58-D58E-5519-DC508F4C709E}"/>
              </a:ext>
            </a:extLst>
          </p:cNvPr>
          <p:cNvGrpSpPr/>
          <p:nvPr/>
        </p:nvGrpSpPr>
        <p:grpSpPr>
          <a:xfrm>
            <a:off x="604239" y="1732806"/>
            <a:ext cx="3153885" cy="1381396"/>
            <a:chOff x="604239" y="1847822"/>
            <a:chExt cx="2696121" cy="1080135"/>
          </a:xfrm>
        </p:grpSpPr>
        <p:pic>
          <p:nvPicPr>
            <p:cNvPr id="7" name="Picture 6" descr="A preview of asset 28598">
              <a:extLst>
                <a:ext uri="{FF2B5EF4-FFF2-40B4-BE49-F238E27FC236}">
                  <a16:creationId xmlns:a16="http://schemas.microsoft.com/office/drawing/2014/main" id="{04B569B8-EF9D-4745-A701-49E2F2F2B4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239" y="1847822"/>
              <a:ext cx="1031240" cy="108013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Picture 7" descr="A preview of asset 22873">
              <a:extLst>
                <a:ext uri="{FF2B5EF4-FFF2-40B4-BE49-F238E27FC236}">
                  <a16:creationId xmlns:a16="http://schemas.microsoft.com/office/drawing/2014/main" id="{86D4DB54-93D0-C71F-A69C-721598024C7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8462"/>
            <a:stretch/>
          </p:blipFill>
          <p:spPr bwMode="auto">
            <a:xfrm>
              <a:off x="1776360" y="2068801"/>
              <a:ext cx="1524000" cy="63817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5DD909E-C893-33F2-768D-F44B20AE3D40}"/>
              </a:ext>
            </a:extLst>
          </p:cNvPr>
          <p:cNvGrpSpPr/>
          <p:nvPr/>
        </p:nvGrpSpPr>
        <p:grpSpPr>
          <a:xfrm>
            <a:off x="4517083" y="1672075"/>
            <a:ext cx="3157833" cy="1624711"/>
            <a:chOff x="5012771" y="2074677"/>
            <a:chExt cx="2596448" cy="1143000"/>
          </a:xfrm>
        </p:grpSpPr>
        <p:pic>
          <p:nvPicPr>
            <p:cNvPr id="12" name="Picture 11" descr="A preview of asset 36760">
              <a:extLst>
                <a:ext uri="{FF2B5EF4-FFF2-40B4-BE49-F238E27FC236}">
                  <a16:creationId xmlns:a16="http://schemas.microsoft.com/office/drawing/2014/main" id="{E0023CD7-7CE4-7AF7-157D-18E0A796E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2771" y="2074677"/>
              <a:ext cx="1143000" cy="1143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Picture 12" descr="A preview of asset 20851">
              <a:extLst>
                <a:ext uri="{FF2B5EF4-FFF2-40B4-BE49-F238E27FC236}">
                  <a16:creationId xmlns:a16="http://schemas.microsoft.com/office/drawing/2014/main" id="{72890E09-FB60-3301-565A-48CD33B555F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4134" y="2074677"/>
              <a:ext cx="1315085" cy="105727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8158356-829E-C553-82D6-F271E24FE4A5}"/>
              </a:ext>
            </a:extLst>
          </p:cNvPr>
          <p:cNvGrpSpPr/>
          <p:nvPr/>
        </p:nvGrpSpPr>
        <p:grpSpPr>
          <a:xfrm>
            <a:off x="4517083" y="4434496"/>
            <a:ext cx="2622119" cy="1502858"/>
            <a:chOff x="9173844" y="2251003"/>
            <a:chExt cx="2105299" cy="1114425"/>
          </a:xfrm>
        </p:grpSpPr>
        <p:pic>
          <p:nvPicPr>
            <p:cNvPr id="15" name="Picture 14" descr="A preview of asset 674">
              <a:extLst>
                <a:ext uri="{FF2B5EF4-FFF2-40B4-BE49-F238E27FC236}">
                  <a16:creationId xmlns:a16="http://schemas.microsoft.com/office/drawing/2014/main" id="{F8D14391-2F80-D610-A50F-58BF08FA3E5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3844" y="2251003"/>
              <a:ext cx="1028700" cy="1114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" name="Picture 23" descr="A preview of asset 1553">
              <a:extLst>
                <a:ext uri="{FF2B5EF4-FFF2-40B4-BE49-F238E27FC236}">
                  <a16:creationId xmlns:a16="http://schemas.microsoft.com/office/drawing/2014/main" id="{377FDFF1-C04F-36C0-970F-81725B9AE3C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09193" y="2251003"/>
              <a:ext cx="869950" cy="10287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4132313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9" y="777228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Friend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32752" y="777227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No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4455683" y="3542704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Food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26</a:t>
            </a:r>
            <a:r>
              <a:rPr lang="en-US" baseline="30000" dirty="0"/>
              <a:t>th</a:t>
            </a:r>
            <a:r>
              <a:rPr lang="en-US" dirty="0"/>
              <a:t> September 2022</a:t>
            </a:r>
            <a:endParaRPr lang="en-GB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1286A1D-1F6B-31D9-B6C7-34EDB4E36B01}"/>
              </a:ext>
            </a:extLst>
          </p:cNvPr>
          <p:cNvGrpSpPr/>
          <p:nvPr/>
        </p:nvGrpSpPr>
        <p:grpSpPr>
          <a:xfrm>
            <a:off x="511690" y="1659489"/>
            <a:ext cx="3234152" cy="1691036"/>
            <a:chOff x="824893" y="2035078"/>
            <a:chExt cx="3014944" cy="1123950"/>
          </a:xfrm>
        </p:grpSpPr>
        <p:pic>
          <p:nvPicPr>
            <p:cNvPr id="2" name="Picture 1" descr="A preview of asset 41686">
              <a:extLst>
                <a:ext uri="{FF2B5EF4-FFF2-40B4-BE49-F238E27FC236}">
                  <a16:creationId xmlns:a16="http://schemas.microsoft.com/office/drawing/2014/main" id="{EAC4868B-0D33-A95D-CDEE-B1E29EB969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4893" y="2035078"/>
              <a:ext cx="1123950" cy="11239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" name="Picture 2" descr="A preview of asset 17657">
              <a:extLst>
                <a:ext uri="{FF2B5EF4-FFF2-40B4-BE49-F238E27FC236}">
                  <a16:creationId xmlns:a16="http://schemas.microsoft.com/office/drawing/2014/main" id="{5911A75B-1208-FA9E-D0E5-0D9F190B8C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6767" y="2135408"/>
              <a:ext cx="1703070" cy="92329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6" name="Picture 15" descr="A preview of asset 33530">
            <a:extLst>
              <a:ext uri="{FF2B5EF4-FFF2-40B4-BE49-F238E27FC236}">
                <a16:creationId xmlns:a16="http://schemas.microsoft.com/office/drawing/2014/main" id="{C4524C33-636B-576C-E598-B1AB85F786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700" y="2035078"/>
            <a:ext cx="1257300" cy="12573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17F27E03-1F22-FC48-FA57-DAB6D2F2E1B8}"/>
              </a:ext>
            </a:extLst>
          </p:cNvPr>
          <p:cNvGrpSpPr/>
          <p:nvPr/>
        </p:nvGrpSpPr>
        <p:grpSpPr>
          <a:xfrm>
            <a:off x="4606704" y="1659489"/>
            <a:ext cx="2978592" cy="1874990"/>
            <a:chOff x="4813533" y="2035078"/>
            <a:chExt cx="2322864" cy="1257300"/>
          </a:xfrm>
        </p:grpSpPr>
        <p:pic>
          <p:nvPicPr>
            <p:cNvPr id="20" name="Picture 19" descr="A preview of asset 33530">
              <a:extLst>
                <a:ext uri="{FF2B5EF4-FFF2-40B4-BE49-F238E27FC236}">
                  <a16:creationId xmlns:a16="http://schemas.microsoft.com/office/drawing/2014/main" id="{17ECCF0D-6DAF-7809-3841-9A057D16F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3533" y="2035078"/>
              <a:ext cx="1257300" cy="12573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Picture 20" descr="A preview of asset 1311">
              <a:extLst>
                <a:ext uri="{FF2B5EF4-FFF2-40B4-BE49-F238E27FC236}">
                  <a16:creationId xmlns:a16="http://schemas.microsoft.com/office/drawing/2014/main" id="{FE6FE25C-00C3-BE3D-4096-4E3EF92DB3E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8992" y="2139218"/>
              <a:ext cx="827405" cy="104902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9E9B36AB-0753-71C0-E915-92EA07E00BCC}"/>
              </a:ext>
            </a:extLst>
          </p:cNvPr>
          <p:cNvGrpSpPr/>
          <p:nvPr/>
        </p:nvGrpSpPr>
        <p:grpSpPr>
          <a:xfrm>
            <a:off x="4369516" y="4346850"/>
            <a:ext cx="2919619" cy="1739090"/>
            <a:chOff x="8711787" y="2095349"/>
            <a:chExt cx="2454083" cy="1242868"/>
          </a:xfrm>
        </p:grpSpPr>
        <p:pic>
          <p:nvPicPr>
            <p:cNvPr id="23" name="Picture 22" descr="A preview of asset 532">
              <a:extLst>
                <a:ext uri="{FF2B5EF4-FFF2-40B4-BE49-F238E27FC236}">
                  <a16:creationId xmlns:a16="http://schemas.microsoft.com/office/drawing/2014/main" id="{B7382661-7752-62B9-B8F4-ED990579C04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1787" y="2095349"/>
              <a:ext cx="1395730" cy="11811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" name="Picture 25" descr="A preview of asset 1164">
              <a:extLst>
                <a:ext uri="{FF2B5EF4-FFF2-40B4-BE49-F238E27FC236}">
                  <a16:creationId xmlns:a16="http://schemas.microsoft.com/office/drawing/2014/main" id="{800169F6-696A-6DB8-EC06-0CB2DDC25DB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1945" y="2125367"/>
              <a:ext cx="923925" cy="121285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084061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9" y="777228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Boy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32752" y="777227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Girl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4398322" y="3555914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Cold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3rd October 2022</a:t>
            </a:r>
            <a:endParaRPr lang="en-GB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04D7FD1-5B32-33B4-E014-C2B6746D3FFB}"/>
              </a:ext>
            </a:extLst>
          </p:cNvPr>
          <p:cNvGrpSpPr/>
          <p:nvPr/>
        </p:nvGrpSpPr>
        <p:grpSpPr>
          <a:xfrm>
            <a:off x="709576" y="1737296"/>
            <a:ext cx="2689209" cy="1911181"/>
            <a:chOff x="591531" y="2097028"/>
            <a:chExt cx="2159828" cy="1421264"/>
          </a:xfrm>
        </p:grpSpPr>
        <p:pic>
          <p:nvPicPr>
            <p:cNvPr id="7" name="Picture 6" descr="A preview of asset 453">
              <a:extLst>
                <a:ext uri="{FF2B5EF4-FFF2-40B4-BE49-F238E27FC236}">
                  <a16:creationId xmlns:a16="http://schemas.microsoft.com/office/drawing/2014/main" id="{B1AE9A4E-DE6B-1DB8-1E9C-5B933C7D99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395" t="29936" r="28662" b="28663"/>
            <a:stretch/>
          </p:blipFill>
          <p:spPr bwMode="auto">
            <a:xfrm>
              <a:off x="591531" y="2097028"/>
              <a:ext cx="1267018" cy="1421264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8" name="Picture 7" descr="A preview of asset 1029">
              <a:extLst>
                <a:ext uri="{FF2B5EF4-FFF2-40B4-BE49-F238E27FC236}">
                  <a16:creationId xmlns:a16="http://schemas.microsoft.com/office/drawing/2014/main" id="{203FB094-CEDA-9EF7-7C71-8DCA274F3B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58549" y="2097028"/>
              <a:ext cx="892810" cy="13049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3B1B169-60BA-9D75-12B1-3A5A0ABC064B}"/>
              </a:ext>
            </a:extLst>
          </p:cNvPr>
          <p:cNvGrpSpPr/>
          <p:nvPr/>
        </p:nvGrpSpPr>
        <p:grpSpPr>
          <a:xfrm>
            <a:off x="4626647" y="1815518"/>
            <a:ext cx="2938706" cy="1754739"/>
            <a:chOff x="5016144" y="2324100"/>
            <a:chExt cx="1918449" cy="1104900"/>
          </a:xfrm>
        </p:grpSpPr>
        <p:pic>
          <p:nvPicPr>
            <p:cNvPr id="12" name="Picture 11" descr="A preview of asset 33325">
              <a:extLst>
                <a:ext uri="{FF2B5EF4-FFF2-40B4-BE49-F238E27FC236}">
                  <a16:creationId xmlns:a16="http://schemas.microsoft.com/office/drawing/2014/main" id="{F8D6CE55-25CA-2A03-FCA6-89AD6380097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770" t="16923" r="19231" b="16923"/>
            <a:stretch/>
          </p:blipFill>
          <p:spPr bwMode="auto">
            <a:xfrm>
              <a:off x="5016144" y="2324100"/>
              <a:ext cx="1002030" cy="110490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3" name="Picture 12" descr="A preview of asset 1173">
              <a:extLst>
                <a:ext uri="{FF2B5EF4-FFF2-40B4-BE49-F238E27FC236}">
                  <a16:creationId xmlns:a16="http://schemas.microsoft.com/office/drawing/2014/main" id="{3729052F-9956-7625-D2C3-3000907B0AC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00838" y="2324100"/>
              <a:ext cx="833755" cy="102806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E9C1BBD-363C-3D93-21FD-0AED3DDC9B5C}"/>
              </a:ext>
            </a:extLst>
          </p:cNvPr>
          <p:cNvGrpSpPr/>
          <p:nvPr/>
        </p:nvGrpSpPr>
        <p:grpSpPr>
          <a:xfrm>
            <a:off x="4429662" y="4363333"/>
            <a:ext cx="3135691" cy="1754739"/>
            <a:chOff x="8814354" y="2091232"/>
            <a:chExt cx="2059016" cy="1073150"/>
          </a:xfrm>
        </p:grpSpPr>
        <p:pic>
          <p:nvPicPr>
            <p:cNvPr id="15" name="Picture 14" descr="A preview of asset 34623">
              <a:extLst>
                <a:ext uri="{FF2B5EF4-FFF2-40B4-BE49-F238E27FC236}">
                  <a16:creationId xmlns:a16="http://schemas.microsoft.com/office/drawing/2014/main" id="{A7F9DFAF-4F53-75E7-6A2E-11DEB2A2D2A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14354" y="2091232"/>
              <a:ext cx="1073150" cy="1073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" name="Picture 18" descr="A preview of asset 1090">
              <a:extLst>
                <a:ext uri="{FF2B5EF4-FFF2-40B4-BE49-F238E27FC236}">
                  <a16:creationId xmlns:a16="http://schemas.microsoft.com/office/drawing/2014/main" id="{B2522A71-2008-5578-FB79-E1C94A53281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65015" y="2091232"/>
              <a:ext cx="808355" cy="100139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4134883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9" y="777228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Animals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32752" y="777227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Giraffe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4332752" y="3553494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Hot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10</a:t>
            </a:r>
            <a:r>
              <a:rPr lang="en-US" baseline="30000" dirty="0"/>
              <a:t>th</a:t>
            </a:r>
            <a:r>
              <a:rPr lang="en-US" dirty="0"/>
              <a:t> October 2022</a:t>
            </a:r>
            <a:endParaRPr lang="en-GB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229B98F-1789-B519-B252-EF71123D69A6}"/>
              </a:ext>
            </a:extLst>
          </p:cNvPr>
          <p:cNvGrpSpPr/>
          <p:nvPr/>
        </p:nvGrpSpPr>
        <p:grpSpPr>
          <a:xfrm>
            <a:off x="456198" y="1724521"/>
            <a:ext cx="3011878" cy="1704479"/>
            <a:chOff x="350165" y="1993900"/>
            <a:chExt cx="2398099" cy="1435100"/>
          </a:xfrm>
        </p:grpSpPr>
        <p:pic>
          <p:nvPicPr>
            <p:cNvPr id="2" name="Picture 1" descr="A preview of asset 9000">
              <a:extLst>
                <a:ext uri="{FF2B5EF4-FFF2-40B4-BE49-F238E27FC236}">
                  <a16:creationId xmlns:a16="http://schemas.microsoft.com/office/drawing/2014/main" id="{2F662A7E-99C5-1E39-3145-A8F39B8545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165" y="2091232"/>
              <a:ext cx="1189990" cy="11899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" name="Picture 2" descr="A preview of asset 5135">
              <a:extLst>
                <a:ext uri="{FF2B5EF4-FFF2-40B4-BE49-F238E27FC236}">
                  <a16:creationId xmlns:a16="http://schemas.microsoft.com/office/drawing/2014/main" id="{24C60137-3350-3AFA-E42E-54C6E20E885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0219" y="1993900"/>
              <a:ext cx="868045" cy="14351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A5F707F-2BB0-E717-A856-447E82F969E4}"/>
              </a:ext>
            </a:extLst>
          </p:cNvPr>
          <p:cNvGrpSpPr/>
          <p:nvPr/>
        </p:nvGrpSpPr>
        <p:grpSpPr>
          <a:xfrm>
            <a:off x="4643375" y="1840123"/>
            <a:ext cx="2905250" cy="1804637"/>
            <a:chOff x="5014719" y="2079399"/>
            <a:chExt cx="2158125" cy="1407795"/>
          </a:xfrm>
        </p:grpSpPr>
        <p:pic>
          <p:nvPicPr>
            <p:cNvPr id="16" name="Picture 15" descr="A preview of asset 4283">
              <a:extLst>
                <a:ext uri="{FF2B5EF4-FFF2-40B4-BE49-F238E27FC236}">
                  <a16:creationId xmlns:a16="http://schemas.microsoft.com/office/drawing/2014/main" id="{9BB538D6-5771-F066-2BC2-CF44B848CFF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4719" y="2188302"/>
              <a:ext cx="786765" cy="11899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" name="Picture 19" descr="A preview of asset 4362">
              <a:extLst>
                <a:ext uri="{FF2B5EF4-FFF2-40B4-BE49-F238E27FC236}">
                  <a16:creationId xmlns:a16="http://schemas.microsoft.com/office/drawing/2014/main" id="{818B8358-BD69-EEA9-7A45-BDE97CF578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0194" y="2079399"/>
              <a:ext cx="882650" cy="140779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A40BBFF-530D-D171-F4D3-28517F4C8416}"/>
              </a:ext>
            </a:extLst>
          </p:cNvPr>
          <p:cNvGrpSpPr/>
          <p:nvPr/>
        </p:nvGrpSpPr>
        <p:grpSpPr>
          <a:xfrm>
            <a:off x="4332752" y="4428213"/>
            <a:ext cx="3215873" cy="1660229"/>
            <a:chOff x="8459221" y="2423414"/>
            <a:chExt cx="2998083" cy="1328420"/>
          </a:xfrm>
        </p:grpSpPr>
        <p:pic>
          <p:nvPicPr>
            <p:cNvPr id="22" name="Picture 21" descr="A preview of asset 551">
              <a:extLst>
                <a:ext uri="{FF2B5EF4-FFF2-40B4-BE49-F238E27FC236}">
                  <a16:creationId xmlns:a16="http://schemas.microsoft.com/office/drawing/2014/main" id="{560756CE-BAB6-B6F5-9B96-DC3B44C7AEF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59221" y="2722816"/>
              <a:ext cx="1477645" cy="5702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 descr="A preview of asset 21166">
              <a:extLst>
                <a:ext uri="{FF2B5EF4-FFF2-40B4-BE49-F238E27FC236}">
                  <a16:creationId xmlns:a16="http://schemas.microsoft.com/office/drawing/2014/main" id="{91133D9B-22F9-9822-F7DE-CBB49AB82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2544" y="2423414"/>
              <a:ext cx="1254760" cy="132842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229335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9" y="777228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Speak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32752" y="777227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Me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4332752" y="3553494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You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17</a:t>
            </a:r>
            <a:r>
              <a:rPr lang="en-US" baseline="30000" dirty="0"/>
              <a:t>th</a:t>
            </a:r>
            <a:r>
              <a:rPr lang="en-US" dirty="0"/>
              <a:t> October 2022</a:t>
            </a:r>
            <a:endParaRPr lang="en-GB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0FD055A-FFC9-6D0B-2C94-E810ECD946EE}"/>
              </a:ext>
            </a:extLst>
          </p:cNvPr>
          <p:cNvGrpSpPr/>
          <p:nvPr/>
        </p:nvGrpSpPr>
        <p:grpSpPr>
          <a:xfrm>
            <a:off x="588420" y="1829874"/>
            <a:ext cx="2931522" cy="1525434"/>
            <a:chOff x="716308" y="1829875"/>
            <a:chExt cx="2468421" cy="1363980"/>
          </a:xfrm>
        </p:grpSpPr>
        <p:pic>
          <p:nvPicPr>
            <p:cNvPr id="8" name="Picture 7" descr="A preview of asset 913">
              <a:extLst>
                <a:ext uri="{FF2B5EF4-FFF2-40B4-BE49-F238E27FC236}">
                  <a16:creationId xmlns:a16="http://schemas.microsoft.com/office/drawing/2014/main" id="{A2EAB991-B2CA-2DE8-39BC-9E40CDCA35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308" y="1959557"/>
              <a:ext cx="1232535" cy="88328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Picture 8" descr="A preview of asset 1450">
              <a:extLst>
                <a:ext uri="{FF2B5EF4-FFF2-40B4-BE49-F238E27FC236}">
                  <a16:creationId xmlns:a16="http://schemas.microsoft.com/office/drawing/2014/main" id="{456D9AEB-C138-03E8-29DB-8FF425D5895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5094" y="1829875"/>
              <a:ext cx="889635" cy="136398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5617C2D-5CC9-CA0F-96F5-25CE841F6B29}"/>
              </a:ext>
            </a:extLst>
          </p:cNvPr>
          <p:cNvGrpSpPr/>
          <p:nvPr/>
        </p:nvGrpSpPr>
        <p:grpSpPr>
          <a:xfrm>
            <a:off x="4894581" y="1829874"/>
            <a:ext cx="2545962" cy="1634785"/>
            <a:chOff x="4946659" y="1737422"/>
            <a:chExt cx="2545962" cy="1634785"/>
          </a:xfrm>
        </p:grpSpPr>
        <p:pic>
          <p:nvPicPr>
            <p:cNvPr id="13" name="Picture 12" descr="A preview of asset 571">
              <a:extLst>
                <a:ext uri="{FF2B5EF4-FFF2-40B4-BE49-F238E27FC236}">
                  <a16:creationId xmlns:a16="http://schemas.microsoft.com/office/drawing/2014/main" id="{AA5E342E-BAE7-59F4-647A-ECE118DB697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6659" y="1760917"/>
              <a:ext cx="967936" cy="16112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Picture 13" descr="A preview of asset 1282">
              <a:extLst>
                <a:ext uri="{FF2B5EF4-FFF2-40B4-BE49-F238E27FC236}">
                  <a16:creationId xmlns:a16="http://schemas.microsoft.com/office/drawing/2014/main" id="{F9FD0F17-9481-C10E-6F11-E7C28ED8AFB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8404" y="1737422"/>
              <a:ext cx="1284217" cy="159136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9" name="Picture 18" descr="A preview of asset 676">
            <a:extLst>
              <a:ext uri="{FF2B5EF4-FFF2-40B4-BE49-F238E27FC236}">
                <a16:creationId xmlns:a16="http://schemas.microsoft.com/office/drawing/2014/main" id="{E1AB27C1-3B8D-FDFA-31A8-C0F8F9DEEB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235" y="4411770"/>
            <a:ext cx="1000091" cy="16406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A preview of asset 1556">
            <a:extLst>
              <a:ext uri="{FF2B5EF4-FFF2-40B4-BE49-F238E27FC236}">
                <a16:creationId xmlns:a16="http://schemas.microsoft.com/office/drawing/2014/main" id="{48870250-6B4C-49BF-4040-2B4EF0B9F1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423109"/>
            <a:ext cx="1711169" cy="15499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1140873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685</TotalTime>
  <Words>96</Words>
  <Application>Microsoft Office PowerPoint</Application>
  <PresentationFormat>Widescreen</PresentationFormat>
  <Paragraphs>38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Euphemia</vt:lpstr>
      <vt:lpstr>Wingdings</vt:lpstr>
      <vt:lpstr>Children Playing 16x9</vt:lpstr>
      <vt:lpstr>Makaton Signs of the Week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Makaton Signs of the Week</dc:title>
  <dc:creator>Office</dc:creator>
  <cp:lastModifiedBy>Office3</cp:lastModifiedBy>
  <cp:revision>7</cp:revision>
  <cp:lastPrinted>2022-09-22T13:51:26Z</cp:lastPrinted>
  <dcterms:created xsi:type="dcterms:W3CDTF">2022-09-15T08:04:04Z</dcterms:created>
  <dcterms:modified xsi:type="dcterms:W3CDTF">2023-05-25T07:09:47Z</dcterms:modified>
</cp:coreProperties>
</file>