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5" r:id="rId2"/>
    <p:sldId id="27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86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3/29/2023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3/29/2023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364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364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106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912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553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412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338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8656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131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9565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9990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2963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447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3/29/2023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3/29/2023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3/29/2023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3/29/2023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3/29/2023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3/29/2023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3/29/2023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3/29/2023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3/29/2023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3/29/2023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3/29/2023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3/29/2023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Makaton Signs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Spring Term 1</a:t>
            </a:r>
          </a:p>
        </p:txBody>
      </p:sp>
    </p:spTree>
    <p:extLst>
      <p:ext uri="{BB962C8B-B14F-4D97-AF65-F5344CB8AC3E}">
        <p14:creationId xmlns:p14="http://schemas.microsoft.com/office/powerpoint/2010/main" val="4293346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0187" y="757140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Family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7274735" y="845814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Welcome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3</a:t>
            </a:r>
            <a:r>
              <a:rPr lang="en-US" baseline="30000" dirty="0"/>
              <a:t>rd</a:t>
            </a:r>
            <a:r>
              <a:rPr lang="en-US" dirty="0"/>
              <a:t> January 2023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CA1F2-4BDD-676C-5600-ADB52507C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340" y="1496191"/>
            <a:ext cx="2687265" cy="2476499"/>
          </a:xfrm>
          <a:prstGeom prst="rect">
            <a:avLst/>
          </a:prstGeom>
        </p:spPr>
      </p:pic>
      <p:pic>
        <p:nvPicPr>
          <p:cNvPr id="1026" name="Picture 2" descr="A preview of asset 39787">
            <a:extLst>
              <a:ext uri="{FF2B5EF4-FFF2-40B4-BE49-F238E27FC236}">
                <a16:creationId xmlns:a16="http://schemas.microsoft.com/office/drawing/2014/main" id="{5340D6A1-2000-B9B3-E469-CFE0CA9E7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24" y="1496192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335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Angry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20566" y="775608"/>
            <a:ext cx="324642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Frightened	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439296" y="775608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Calm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9</a:t>
            </a:r>
            <a:r>
              <a:rPr lang="en-US" baseline="30000" dirty="0"/>
              <a:t>th</a:t>
            </a:r>
            <a:r>
              <a:rPr lang="en-US" dirty="0"/>
              <a:t> January 2023</a:t>
            </a:r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6C2DA82-6855-19A6-71DD-193F1B580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50" y="1804197"/>
            <a:ext cx="1423973" cy="142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0165BF30-FB97-3757-60FF-255FD5E25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329" y="1661430"/>
            <a:ext cx="1494679" cy="166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EE05CF06-55FB-C0CD-5034-D56090938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761" y="1755522"/>
            <a:ext cx="1376138" cy="163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9C5A5E62-694C-DE79-CA98-A475B2481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264" y="1804197"/>
            <a:ext cx="1360772" cy="162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FD8621CF-948A-7C64-6249-AA934AD2F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28" y="1760492"/>
            <a:ext cx="1684461" cy="162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A preview of asset 859">
            <a:extLst>
              <a:ext uri="{FF2B5EF4-FFF2-40B4-BE49-F238E27FC236}">
                <a16:creationId xmlns:a16="http://schemas.microsoft.com/office/drawing/2014/main" id="{76792740-ABC5-B305-E014-81B2D682E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296" y="2277297"/>
            <a:ext cx="1808345" cy="59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827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Vegetables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66662" y="798054"/>
            <a:ext cx="324642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Carrot	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439296" y="775608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Chips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23</a:t>
            </a:r>
            <a:r>
              <a:rPr lang="en-US" baseline="30000" dirty="0"/>
              <a:t>rd</a:t>
            </a:r>
            <a:r>
              <a:rPr lang="en-US" dirty="0"/>
              <a:t> January 2023</a:t>
            </a:r>
            <a:endParaRPr lang="en-GB" dirty="0"/>
          </a:p>
        </p:txBody>
      </p:sp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010C590D-5D27-05A5-9289-419AFF961A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80" y="1564533"/>
            <a:ext cx="1855037" cy="133868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883B17-7DB4-CD61-0E2B-121970085C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135" y="1545049"/>
            <a:ext cx="1449070" cy="1951355"/>
          </a:xfrm>
          <a:prstGeom prst="rect">
            <a:avLst/>
          </a:prstGeom>
          <a:noFill/>
        </p:spPr>
      </p:pic>
      <p:pic>
        <p:nvPicPr>
          <p:cNvPr id="7" name="Picture 6" descr="A picture containing arrow&#10;&#10;Description automatically generated">
            <a:extLst>
              <a:ext uri="{FF2B5EF4-FFF2-40B4-BE49-F238E27FC236}">
                <a16:creationId xmlns:a16="http://schemas.microsoft.com/office/drawing/2014/main" id="{09796083-EDD0-E62B-9EE9-886E30C892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205" y="1564533"/>
            <a:ext cx="1924050" cy="1504950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02CEA815-7D16-853B-B70A-AB376F73B8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870" y="1686453"/>
            <a:ext cx="1973866" cy="1216767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3F8DB322-BBC1-B728-06C2-3D3B5A16E60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727" y="1545049"/>
            <a:ext cx="1449070" cy="2011331"/>
          </a:xfrm>
          <a:prstGeom prst="rect">
            <a:avLst/>
          </a:prstGeom>
        </p:spPr>
      </p:pic>
      <p:pic>
        <p:nvPicPr>
          <p:cNvPr id="10" name="Picture 9" descr="A picture containing hanger&#10;&#10;Description automatically generated">
            <a:extLst>
              <a:ext uri="{FF2B5EF4-FFF2-40B4-BE49-F238E27FC236}">
                <a16:creationId xmlns:a16="http://schemas.microsoft.com/office/drawing/2014/main" id="{8A2F0540-819D-7B22-3C93-672D240F39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228" y="1564533"/>
            <a:ext cx="1796564" cy="195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289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Bear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66662" y="798054"/>
            <a:ext cx="324642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Chair	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439296" y="775608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Bed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23rd January 2023</a:t>
            </a:r>
            <a:endParaRPr lang="en-GB" dirty="0"/>
          </a:p>
        </p:txBody>
      </p:sp>
      <p:pic>
        <p:nvPicPr>
          <p:cNvPr id="12" name="Picture 11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88D9AF1C-CD11-43F0-7657-6992F0390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708" y="1598322"/>
            <a:ext cx="1367790" cy="2181225"/>
          </a:xfrm>
          <a:prstGeom prst="rect">
            <a:avLst/>
          </a:prstGeom>
        </p:spPr>
      </p:pic>
      <p:pic>
        <p:nvPicPr>
          <p:cNvPr id="13" name="Picture 12" descr="Shape&#10;&#10;Description automatically generated with medium confidence">
            <a:extLst>
              <a:ext uri="{FF2B5EF4-FFF2-40B4-BE49-F238E27FC236}">
                <a16:creationId xmlns:a16="http://schemas.microsoft.com/office/drawing/2014/main" id="{40A4511C-50BE-E990-75B3-920A574AD4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25" y="1593380"/>
            <a:ext cx="2039885" cy="1504950"/>
          </a:xfrm>
          <a:prstGeom prst="rect">
            <a:avLst/>
          </a:prstGeom>
        </p:spPr>
      </p:pic>
      <p:pic>
        <p:nvPicPr>
          <p:cNvPr id="16" name="Picture 15" descr="Shape, square&#10;&#10;Description automatically generated with medium confidence">
            <a:extLst>
              <a:ext uri="{FF2B5EF4-FFF2-40B4-BE49-F238E27FC236}">
                <a16:creationId xmlns:a16="http://schemas.microsoft.com/office/drawing/2014/main" id="{61D231FC-ACE6-91E9-ED7D-DAA4DB8C52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756" y="1678833"/>
            <a:ext cx="1504950" cy="2590800"/>
          </a:xfrm>
          <a:prstGeom prst="rect">
            <a:avLst/>
          </a:prstGeom>
        </p:spPr>
      </p:pic>
      <p:pic>
        <p:nvPicPr>
          <p:cNvPr id="19" name="Picture 18" descr="A picture containing text, hanger&#10;&#10;Description automatically generated">
            <a:extLst>
              <a:ext uri="{FF2B5EF4-FFF2-40B4-BE49-F238E27FC236}">
                <a16:creationId xmlns:a16="http://schemas.microsoft.com/office/drawing/2014/main" id="{448C76D7-0E0E-6649-1565-9A9FA3E5B6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345" y="1670481"/>
            <a:ext cx="1760800" cy="2158149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C12D3807-C4FA-9836-383B-656CDCA8F7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007" y="2012809"/>
            <a:ext cx="2119537" cy="1352249"/>
          </a:xfrm>
          <a:prstGeom prst="rect">
            <a:avLst/>
          </a:prstGeom>
        </p:spPr>
      </p:pic>
      <p:pic>
        <p:nvPicPr>
          <p:cNvPr id="22" name="Picture 21" descr="A picture containing necklet&#10;&#10;Description automatically generated">
            <a:extLst>
              <a:ext uri="{FF2B5EF4-FFF2-40B4-BE49-F238E27FC236}">
                <a16:creationId xmlns:a16="http://schemas.microsoft.com/office/drawing/2014/main" id="{109F67D9-6BD7-A4F1-A78F-896F2E0213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6406" y="1593380"/>
            <a:ext cx="1539856" cy="230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19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P</a:t>
            </a:r>
            <a:r>
              <a:rPr lang="en-GB" altLang="en-US" sz="3600" b="1" dirty="0" err="1">
                <a:latin typeface="Century Gothic" panose="020B0502020202020204" pitchFamily="34" charset="0"/>
                <a:cs typeface="Times New Roman" panose="02020603050405020304" pitchFamily="18" charset="0"/>
              </a:rPr>
              <a:t>ig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66662" y="798054"/>
            <a:ext cx="324642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Rabbit	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439296" y="775608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Dragon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30th January 2023</a:t>
            </a:r>
            <a:endParaRPr lang="en-GB" dirty="0"/>
          </a:p>
        </p:txBody>
      </p:sp>
      <p:pic>
        <p:nvPicPr>
          <p:cNvPr id="1026" name="Picture 2" descr="A preview of asset 866">
            <a:extLst>
              <a:ext uri="{FF2B5EF4-FFF2-40B4-BE49-F238E27FC236}">
                <a16:creationId xmlns:a16="http://schemas.microsoft.com/office/drawing/2014/main" id="{CD608231-5EBC-940A-68EE-6B7D3D7C2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76" y="1321677"/>
            <a:ext cx="170497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6BDBC3E-810E-95C5-AAD8-9E7134C27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4" y="1485114"/>
            <a:ext cx="172402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37958">
            <a:extLst>
              <a:ext uri="{FF2B5EF4-FFF2-40B4-BE49-F238E27FC236}">
                <a16:creationId xmlns:a16="http://schemas.microsoft.com/office/drawing/2014/main" id="{EA38AE26-A6CA-C542-DF5B-37DE8EBAB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2084" y="1639974"/>
            <a:ext cx="24765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14907">
            <a:extLst>
              <a:ext uri="{FF2B5EF4-FFF2-40B4-BE49-F238E27FC236}">
                <a16:creationId xmlns:a16="http://schemas.microsoft.com/office/drawing/2014/main" id="{18E060C2-0705-43F9-1201-0227C9FF4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0102" y="3961614"/>
            <a:ext cx="2889288" cy="161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2D22D9-9D7E-6162-DDCA-444828D1169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6101"/>
          <a:stretch/>
        </p:blipFill>
        <p:spPr>
          <a:xfrm>
            <a:off x="5141369" y="1545049"/>
            <a:ext cx="1771650" cy="25652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3D1225-D5B9-6970-8EC7-25CE79B161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3456" y="4322181"/>
            <a:ext cx="2227475" cy="198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51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Speak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66662" y="798054"/>
            <a:ext cx="324642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Me	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439296" y="775608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You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6th February 2023</a:t>
            </a:r>
            <a:endParaRPr lang="en-GB" dirty="0"/>
          </a:p>
        </p:txBody>
      </p:sp>
      <p:pic>
        <p:nvPicPr>
          <p:cNvPr id="2050" name="Picture 2" descr="A preview of asset 913">
            <a:extLst>
              <a:ext uri="{FF2B5EF4-FFF2-40B4-BE49-F238E27FC236}">
                <a16:creationId xmlns:a16="http://schemas.microsoft.com/office/drawing/2014/main" id="{CDADEDAC-EC01-0715-0937-6DB697995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42" y="1740646"/>
            <a:ext cx="2206724" cy="158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preview of asset 1450">
            <a:extLst>
              <a:ext uri="{FF2B5EF4-FFF2-40B4-BE49-F238E27FC236}">
                <a16:creationId xmlns:a16="http://schemas.microsoft.com/office/drawing/2014/main" id="{07699D40-9398-E53B-C6EA-3F7E7E617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070" y="1545049"/>
            <a:ext cx="1293529" cy="197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 preview of asset 571">
            <a:extLst>
              <a:ext uri="{FF2B5EF4-FFF2-40B4-BE49-F238E27FC236}">
                <a16:creationId xmlns:a16="http://schemas.microsoft.com/office/drawing/2014/main" id="{E0F6A37B-0E01-6DF1-527C-012573105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88" y="1521453"/>
            <a:ext cx="1293947" cy="215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 preview of asset 1282">
            <a:extLst>
              <a:ext uri="{FF2B5EF4-FFF2-40B4-BE49-F238E27FC236}">
                <a16:creationId xmlns:a16="http://schemas.microsoft.com/office/drawing/2014/main" id="{66C4893E-2EF4-C891-8300-1C3ECB1B2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42" y="3784829"/>
            <a:ext cx="1587037" cy="196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849650EE-B562-29DD-B780-C26A73949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0426" y="1521453"/>
            <a:ext cx="1310536" cy="215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421314E0-3D4D-2F62-8FBF-9E00BE6CF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044" y="3864043"/>
            <a:ext cx="2164725" cy="19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489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Makaton Signs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Spring Term 2</a:t>
            </a:r>
          </a:p>
        </p:txBody>
      </p:sp>
    </p:spTree>
    <p:extLst>
      <p:ext uri="{BB962C8B-B14F-4D97-AF65-F5344CB8AC3E}">
        <p14:creationId xmlns:p14="http://schemas.microsoft.com/office/powerpoint/2010/main" val="1664670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Toilet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405748" y="784965"/>
            <a:ext cx="363893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Toilet Paper		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20th February 2023</a:t>
            </a:r>
            <a:endParaRPr lang="en-GB" dirty="0"/>
          </a:p>
        </p:txBody>
      </p:sp>
      <p:pic>
        <p:nvPicPr>
          <p:cNvPr id="1026" name="Picture 2" descr="A preview of asset 18917">
            <a:extLst>
              <a:ext uri="{FF2B5EF4-FFF2-40B4-BE49-F238E27FC236}">
                <a16:creationId xmlns:a16="http://schemas.microsoft.com/office/drawing/2014/main" id="{E581CE1C-47D4-E89C-AE56-A15942CC8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69" y="1598322"/>
            <a:ext cx="185737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43221">
            <a:extLst>
              <a:ext uri="{FF2B5EF4-FFF2-40B4-BE49-F238E27FC236}">
                <a16:creationId xmlns:a16="http://schemas.microsoft.com/office/drawing/2014/main" id="{99E13E58-8CA1-250A-34C1-45B552EF0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97" y="1598322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47150">
            <a:extLst>
              <a:ext uri="{FF2B5EF4-FFF2-40B4-BE49-F238E27FC236}">
                <a16:creationId xmlns:a16="http://schemas.microsoft.com/office/drawing/2014/main" id="{3A6EA721-83C1-562C-9E65-BBAC6294B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965" y="1598322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25188">
            <a:extLst>
              <a:ext uri="{FF2B5EF4-FFF2-40B4-BE49-F238E27FC236}">
                <a16:creationId xmlns:a16="http://schemas.microsoft.com/office/drawing/2014/main" id="{66590C06-A6A3-A51E-5088-0F287BBBE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261" y="4289282"/>
            <a:ext cx="3421478" cy="153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AFF7879C-8D5B-B7B9-5513-ABED6C984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269" y="1598322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26300">
            <a:extLst>
              <a:ext uri="{FF2B5EF4-FFF2-40B4-BE49-F238E27FC236}">
                <a16:creationId xmlns:a16="http://schemas.microsoft.com/office/drawing/2014/main" id="{086921A5-A915-13DB-1E1D-1E242A2EC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269" y="4168132"/>
            <a:ext cx="2476500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238052" y="84968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Wash Hands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373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Book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405748" y="78496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World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27th February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238052" y="84968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To read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 descr="Understanding Your Eye Test">
            <a:extLst>
              <a:ext uri="{FF2B5EF4-FFF2-40B4-BE49-F238E27FC236}">
                <a16:creationId xmlns:a16="http://schemas.microsoft.com/office/drawing/2014/main" id="{F7E1DDC4-FD83-E612-E29A-E96AB0146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507" y="1598322"/>
            <a:ext cx="18478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EBBBB0F-6028-0A06-FA45-444515CA20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535" y="1957800"/>
            <a:ext cx="2312284" cy="17203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F8AB27-4CCB-FFC1-A50F-2336F5A96C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9228" y="1809740"/>
            <a:ext cx="1720894" cy="18683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F0B312-402A-9C4C-E5AE-654B75E86B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9228" y="3876447"/>
            <a:ext cx="1720894" cy="219658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DC028D5-A6F5-15E7-CEAF-CD8BC761B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2993" y="1737717"/>
            <a:ext cx="1847850" cy="232758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AA3E35D-C0CE-5316-1B5B-8BBFC452EA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70040" y="1737717"/>
            <a:ext cx="1706946" cy="216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227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Alien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405748" y="78496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Love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6th March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238052" y="84968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Pants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A preview of asset 8907">
            <a:extLst>
              <a:ext uri="{FF2B5EF4-FFF2-40B4-BE49-F238E27FC236}">
                <a16:creationId xmlns:a16="http://schemas.microsoft.com/office/drawing/2014/main" id="{405D1330-1973-02D4-B499-6D135AFBC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8" y="1737717"/>
            <a:ext cx="1868399" cy="186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9726">
            <a:extLst>
              <a:ext uri="{FF2B5EF4-FFF2-40B4-BE49-F238E27FC236}">
                <a16:creationId xmlns:a16="http://schemas.microsoft.com/office/drawing/2014/main" id="{CDB29AD2-E517-3F67-33DE-A82F3CE45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106" y="1915684"/>
            <a:ext cx="247650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811">
            <a:extLst>
              <a:ext uri="{FF2B5EF4-FFF2-40B4-BE49-F238E27FC236}">
                <a16:creationId xmlns:a16="http://schemas.microsoft.com/office/drawing/2014/main" id="{C34FD3E8-0EA7-C29E-1CEF-CA3CD973B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544" y="1627173"/>
            <a:ext cx="1928943" cy="207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1274">
            <a:extLst>
              <a:ext uri="{FF2B5EF4-FFF2-40B4-BE49-F238E27FC236}">
                <a16:creationId xmlns:a16="http://schemas.microsoft.com/office/drawing/2014/main" id="{A5BD2900-53DC-81A4-6494-A85E1A9BA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427" y="3868245"/>
            <a:ext cx="178117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35135">
            <a:extLst>
              <a:ext uri="{FF2B5EF4-FFF2-40B4-BE49-F238E27FC236}">
                <a16:creationId xmlns:a16="http://schemas.microsoft.com/office/drawing/2014/main" id="{96A5E666-CD67-07E2-C2FC-7D98EDE20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570" y="1559967"/>
            <a:ext cx="2223897" cy="222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19482">
            <a:extLst>
              <a:ext uri="{FF2B5EF4-FFF2-40B4-BE49-F238E27FC236}">
                <a16:creationId xmlns:a16="http://schemas.microsoft.com/office/drawing/2014/main" id="{6B15F7B1-09A9-2BA5-4E54-6BEFDE9F1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268" y="3950917"/>
            <a:ext cx="24765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808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ill 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405748" y="78496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pain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13th March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238052" y="84968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Space rocket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 descr="A preview of asset 1215">
            <a:extLst>
              <a:ext uri="{FF2B5EF4-FFF2-40B4-BE49-F238E27FC236}">
                <a16:creationId xmlns:a16="http://schemas.microsoft.com/office/drawing/2014/main" id="{E39EBF43-7492-DF4D-B63B-7AF3C9812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94" y="1726924"/>
            <a:ext cx="214312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A preview of asset 46141">
            <a:extLst>
              <a:ext uri="{FF2B5EF4-FFF2-40B4-BE49-F238E27FC236}">
                <a16:creationId xmlns:a16="http://schemas.microsoft.com/office/drawing/2014/main" id="{E8E73563-0DD2-1E5B-2D7D-7B849667B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854" y="1726924"/>
            <a:ext cx="24765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A preview of asset 603">
            <a:extLst>
              <a:ext uri="{FF2B5EF4-FFF2-40B4-BE49-F238E27FC236}">
                <a16:creationId xmlns:a16="http://schemas.microsoft.com/office/drawing/2014/main" id="{1CE14A3B-FE28-9B69-2DBF-02B176DC8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567" y="1852765"/>
            <a:ext cx="24765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review of asset 1353">
            <a:extLst>
              <a:ext uri="{FF2B5EF4-FFF2-40B4-BE49-F238E27FC236}">
                <a16:creationId xmlns:a16="http://schemas.microsoft.com/office/drawing/2014/main" id="{B1A96BC6-ACE4-2100-96C0-F39FC5D7C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792" y="3701038"/>
            <a:ext cx="19240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A preview of asset 43273">
            <a:extLst>
              <a:ext uri="{FF2B5EF4-FFF2-40B4-BE49-F238E27FC236}">
                <a16:creationId xmlns:a16="http://schemas.microsoft.com/office/drawing/2014/main" id="{CEC4EF34-DB31-2EAF-ECEE-D807395AB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6931" y="1726924"/>
            <a:ext cx="178117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251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Mummy 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405748" y="78496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Daddy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20th March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238052" y="84968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Space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A preview of asset 1296">
            <a:extLst>
              <a:ext uri="{FF2B5EF4-FFF2-40B4-BE49-F238E27FC236}">
                <a16:creationId xmlns:a16="http://schemas.microsoft.com/office/drawing/2014/main" id="{3B440F6C-16F5-8AC1-445A-CA715DFF5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56" y="1726924"/>
            <a:ext cx="220027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578">
            <a:extLst>
              <a:ext uri="{FF2B5EF4-FFF2-40B4-BE49-F238E27FC236}">
                <a16:creationId xmlns:a16="http://schemas.microsoft.com/office/drawing/2014/main" id="{CEE6C435-E4BF-BB15-2F58-2573A1C6A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081" y="1726924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1113">
            <a:extLst>
              <a:ext uri="{FF2B5EF4-FFF2-40B4-BE49-F238E27FC236}">
                <a16:creationId xmlns:a16="http://schemas.microsoft.com/office/drawing/2014/main" id="{48ED026B-36D1-87FC-40DF-E4B6714F4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740" y="1567533"/>
            <a:ext cx="22669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506">
            <a:extLst>
              <a:ext uri="{FF2B5EF4-FFF2-40B4-BE49-F238E27FC236}">
                <a16:creationId xmlns:a16="http://schemas.microsoft.com/office/drawing/2014/main" id="{1561057C-DCA7-9318-7ACA-B51A19B38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740" y="4219328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9726">
            <a:extLst>
              <a:ext uri="{FF2B5EF4-FFF2-40B4-BE49-F238E27FC236}">
                <a16:creationId xmlns:a16="http://schemas.microsoft.com/office/drawing/2014/main" id="{5DC1BE84-1BEB-7CAF-4662-508515BB34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206"/>
          <a:stretch/>
        </p:blipFill>
        <p:spPr bwMode="auto">
          <a:xfrm>
            <a:off x="8994200" y="1581546"/>
            <a:ext cx="1995378" cy="2437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544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Friend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59421" y="789029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Nursery School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27th March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Sock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 descr="A preview of asset 41686">
            <a:extLst>
              <a:ext uri="{FF2B5EF4-FFF2-40B4-BE49-F238E27FC236}">
                <a16:creationId xmlns:a16="http://schemas.microsoft.com/office/drawing/2014/main" id="{1977E05D-2D14-685A-95D3-E93308450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771" y="1756901"/>
            <a:ext cx="2298052" cy="229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A preview of asset 1167">
            <a:extLst>
              <a:ext uri="{FF2B5EF4-FFF2-40B4-BE49-F238E27FC236}">
                <a16:creationId xmlns:a16="http://schemas.microsoft.com/office/drawing/2014/main" id="{9970C086-43EA-8BDC-5E0A-24B541E18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66" y="1763772"/>
            <a:ext cx="2268246" cy="224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A preview of asset 18114">
            <a:extLst>
              <a:ext uri="{FF2B5EF4-FFF2-40B4-BE49-F238E27FC236}">
                <a16:creationId xmlns:a16="http://schemas.microsoft.com/office/drawing/2014/main" id="{B93A84E5-53B2-B812-0193-47918E08F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599" y="1763772"/>
            <a:ext cx="3979746" cy="1071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review of asset 4966">
            <a:extLst>
              <a:ext uri="{FF2B5EF4-FFF2-40B4-BE49-F238E27FC236}">
                <a16:creationId xmlns:a16="http://schemas.microsoft.com/office/drawing/2014/main" id="{2CB04DEB-94BD-A315-8BCB-2982D3986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153" y="4005846"/>
            <a:ext cx="2116014" cy="16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5494">
            <a:extLst>
              <a:ext uri="{FF2B5EF4-FFF2-40B4-BE49-F238E27FC236}">
                <a16:creationId xmlns:a16="http://schemas.microsoft.com/office/drawing/2014/main" id="{03ED7C6B-C9AB-EE80-677B-C2D14C990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153" y="1763772"/>
            <a:ext cx="1714899" cy="206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954638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509</TotalTime>
  <Words>183</Words>
  <Application>Microsoft Office PowerPoint</Application>
  <PresentationFormat>Widescreen</PresentationFormat>
  <Paragraphs>65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Euphemia</vt:lpstr>
      <vt:lpstr>Wingdings</vt:lpstr>
      <vt:lpstr>Children Playing 16x9</vt:lpstr>
      <vt:lpstr>Makaton Signs of the Week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Makaton Signs of the Week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Makaton Signs of the Week </dc:title>
  <dc:creator>Office3</dc:creator>
  <cp:lastModifiedBy>Office3</cp:lastModifiedBy>
  <cp:revision>13</cp:revision>
  <cp:lastPrinted>2023-03-29T10:19:51Z</cp:lastPrinted>
  <dcterms:created xsi:type="dcterms:W3CDTF">2023-01-03T13:56:21Z</dcterms:created>
  <dcterms:modified xsi:type="dcterms:W3CDTF">2023-03-29T14:32:20Z</dcterms:modified>
</cp:coreProperties>
</file>