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794" r:id="rId4"/>
  </p:sldMasterIdLst>
  <p:notesMasterIdLst>
    <p:notesMasterId r:id="rId36"/>
  </p:notesMasterIdLst>
  <p:handoutMasterIdLst>
    <p:handoutMasterId r:id="rId37"/>
  </p:handoutMasterIdLst>
  <p:sldIdLst>
    <p:sldId id="256" r:id="rId5"/>
    <p:sldId id="259" r:id="rId6"/>
    <p:sldId id="288" r:id="rId7"/>
    <p:sldId id="403" r:id="rId8"/>
    <p:sldId id="404" r:id="rId9"/>
    <p:sldId id="401" r:id="rId10"/>
    <p:sldId id="402" r:id="rId11"/>
    <p:sldId id="366" r:id="rId12"/>
    <p:sldId id="395" r:id="rId13"/>
    <p:sldId id="364" r:id="rId14"/>
    <p:sldId id="365" r:id="rId15"/>
    <p:sldId id="367" r:id="rId16"/>
    <p:sldId id="361" r:id="rId17"/>
    <p:sldId id="368" r:id="rId18"/>
    <p:sldId id="370" r:id="rId19"/>
    <p:sldId id="406" r:id="rId20"/>
    <p:sldId id="407" r:id="rId21"/>
    <p:sldId id="372" r:id="rId22"/>
    <p:sldId id="408" r:id="rId23"/>
    <p:sldId id="363" r:id="rId24"/>
    <p:sldId id="396" r:id="rId25"/>
    <p:sldId id="405" r:id="rId26"/>
    <p:sldId id="413" r:id="rId27"/>
    <p:sldId id="414" r:id="rId28"/>
    <p:sldId id="415" r:id="rId29"/>
    <p:sldId id="412" r:id="rId30"/>
    <p:sldId id="411" r:id="rId31"/>
    <p:sldId id="416" r:id="rId32"/>
    <p:sldId id="417" r:id="rId33"/>
    <p:sldId id="410" r:id="rId34"/>
    <p:sldId id="409" r:id="rId35"/>
  </p:sldIdLst>
  <p:sldSz cx="9144000" cy="6858000" type="screen4x3"/>
  <p:notesSz cx="6669088" cy="987266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D1262BAB-87FC-48B7-98CB-A891F89474B8}">
          <p14:sldIdLst>
            <p14:sldId id="256"/>
            <p14:sldId id="259"/>
            <p14:sldId id="288"/>
            <p14:sldId id="403"/>
            <p14:sldId id="404"/>
            <p14:sldId id="401"/>
            <p14:sldId id="402"/>
            <p14:sldId id="366"/>
            <p14:sldId id="395"/>
            <p14:sldId id="364"/>
            <p14:sldId id="365"/>
            <p14:sldId id="367"/>
            <p14:sldId id="361"/>
          </p14:sldIdLst>
        </p14:section>
        <p14:section name="Untitled Section" id="{A8BAE4B4-7987-4CB3-BA6A-37752BAB1A54}">
          <p14:sldIdLst>
            <p14:sldId id="368"/>
            <p14:sldId id="370"/>
            <p14:sldId id="406"/>
            <p14:sldId id="407"/>
            <p14:sldId id="372"/>
            <p14:sldId id="408"/>
            <p14:sldId id="363"/>
            <p14:sldId id="396"/>
            <p14:sldId id="405"/>
            <p14:sldId id="413"/>
            <p14:sldId id="414"/>
            <p14:sldId id="415"/>
            <p14:sldId id="412"/>
            <p14:sldId id="411"/>
            <p14:sldId id="416"/>
            <p14:sldId id="417"/>
            <p14:sldId id="410"/>
            <p14:sldId id="40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s Santos, Nicola" initials="DSN" lastIdx="1" clrIdx="0">
    <p:extLst>
      <p:ext uri="{19B8F6BF-5375-455C-9EA6-DF929625EA0E}">
        <p15:presenceInfo xmlns:p15="http://schemas.microsoft.com/office/powerpoint/2012/main" userId="S::Nicola.DosSantos@york.gov.uk::272e1ce8-0a2f-40cc-b7b3-4ae0d3fe77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006367"/>
    <a:srgbClr val="00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28" autoAdjust="0"/>
    <p:restoredTop sz="94660"/>
  </p:normalViewPr>
  <p:slideViewPr>
    <p:cSldViewPr snapToGrid="0">
      <p:cViewPr varScale="1">
        <p:scale>
          <a:sx n="68" d="100"/>
          <a:sy n="68" d="100"/>
        </p:scale>
        <p:origin x="1464" y="4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4E1BEE-2367-4A27-A9E1-458B4C382383}" type="doc">
      <dgm:prSet loTypeId="urn:microsoft.com/office/officeart/2005/8/layout/hProcess4" loCatId="process" qsTypeId="urn:microsoft.com/office/officeart/2005/8/quickstyle/simple1" qsCatId="simple" csTypeId="urn:microsoft.com/office/officeart/2005/8/colors/colorful2" csCatId="colorful" phldr="1"/>
      <dgm:spPr/>
      <dgm:t>
        <a:bodyPr/>
        <a:lstStyle/>
        <a:p>
          <a:endParaRPr lang="en-US"/>
        </a:p>
      </dgm:t>
    </dgm:pt>
    <dgm:pt modelId="{472785D5-87FA-4DD4-8587-2A33053D9E85}">
      <dgm:prSet phldrT="[Text]" phldr="0"/>
      <dgm:spPr/>
      <dgm:t>
        <a:bodyPr/>
        <a:lstStyle/>
        <a:p>
          <a:r>
            <a:rPr lang="en-US" dirty="0">
              <a:latin typeface="Gill Sans MT"/>
            </a:rPr>
            <a:t>Assess</a:t>
          </a:r>
          <a:endParaRPr lang="en-US" dirty="0"/>
        </a:p>
      </dgm:t>
    </dgm:pt>
    <dgm:pt modelId="{AD2FBC84-6577-4369-9C9B-9988B38DE7F8}" type="parTrans" cxnId="{D4031BCC-BFA2-48F5-8C3A-46194D121D0E}">
      <dgm:prSet/>
      <dgm:spPr/>
      <dgm:t>
        <a:bodyPr/>
        <a:lstStyle/>
        <a:p>
          <a:endParaRPr lang="en-US"/>
        </a:p>
      </dgm:t>
    </dgm:pt>
    <dgm:pt modelId="{C866AB0E-0895-480E-B881-4E983BD321BA}" type="sibTrans" cxnId="{D4031BCC-BFA2-48F5-8C3A-46194D121D0E}">
      <dgm:prSet/>
      <dgm:spPr/>
      <dgm:t>
        <a:bodyPr/>
        <a:lstStyle/>
        <a:p>
          <a:endParaRPr lang="en-US"/>
        </a:p>
      </dgm:t>
    </dgm:pt>
    <dgm:pt modelId="{EEE88F7C-B646-4F44-A725-3D000A087A01}">
      <dgm:prSet phldrT="[Text]" phldr="0" custT="1"/>
      <dgm:spPr/>
      <dgm:t>
        <a:bodyPr/>
        <a:lstStyle/>
        <a:p>
          <a:pPr rtl="0"/>
          <a:r>
            <a:rPr lang="en-US" sz="1400" dirty="0">
              <a:latin typeface="Gill Sans MT"/>
            </a:rPr>
            <a:t>What are the needs of the child?</a:t>
          </a:r>
          <a:endParaRPr lang="en-US" sz="1400" dirty="0"/>
        </a:p>
      </dgm:t>
    </dgm:pt>
    <dgm:pt modelId="{659746F1-310C-413F-BA03-7533E85F1068}" type="parTrans" cxnId="{3AA36C8B-BADA-4C46-90DD-70868909AD7F}">
      <dgm:prSet/>
      <dgm:spPr/>
      <dgm:t>
        <a:bodyPr/>
        <a:lstStyle/>
        <a:p>
          <a:endParaRPr lang="en-US"/>
        </a:p>
      </dgm:t>
    </dgm:pt>
    <dgm:pt modelId="{E3711239-EF1D-458F-A79B-D49825AA0253}" type="sibTrans" cxnId="{3AA36C8B-BADA-4C46-90DD-70868909AD7F}">
      <dgm:prSet/>
      <dgm:spPr/>
      <dgm:t>
        <a:bodyPr/>
        <a:lstStyle/>
        <a:p>
          <a:endParaRPr lang="en-US"/>
        </a:p>
      </dgm:t>
    </dgm:pt>
    <dgm:pt modelId="{94688D4B-8D9F-4E59-AFEF-A750145CE4DA}">
      <dgm:prSet phldrT="[Text]" phldr="0"/>
      <dgm:spPr/>
      <dgm:t>
        <a:bodyPr/>
        <a:lstStyle/>
        <a:p>
          <a:r>
            <a:rPr lang="en-US">
              <a:latin typeface="Gill Sans MT"/>
            </a:rPr>
            <a:t>Plan</a:t>
          </a:r>
          <a:endParaRPr lang="en-US"/>
        </a:p>
      </dgm:t>
    </dgm:pt>
    <dgm:pt modelId="{B0A86B9F-6486-4A43-88EB-1BDF52E91416}" type="parTrans" cxnId="{5E97FF32-202F-487C-9F24-4FC264874807}">
      <dgm:prSet/>
      <dgm:spPr/>
      <dgm:t>
        <a:bodyPr/>
        <a:lstStyle/>
        <a:p>
          <a:endParaRPr lang="en-US"/>
        </a:p>
      </dgm:t>
    </dgm:pt>
    <dgm:pt modelId="{22F27D97-3D0E-455E-8B71-A758ED2CFEBA}" type="sibTrans" cxnId="{5E97FF32-202F-487C-9F24-4FC264874807}">
      <dgm:prSet/>
      <dgm:spPr/>
      <dgm:t>
        <a:bodyPr/>
        <a:lstStyle/>
        <a:p>
          <a:endParaRPr lang="en-US"/>
        </a:p>
      </dgm:t>
    </dgm:pt>
    <dgm:pt modelId="{9ACF2666-93B8-4657-A9DD-AEFE7923A1C9}">
      <dgm:prSet phldrT="[Text]" phldr="0" custT="1"/>
      <dgm:spPr/>
      <dgm:t>
        <a:bodyPr/>
        <a:lstStyle/>
        <a:p>
          <a:pPr algn="l"/>
          <a:endParaRPr lang="en-US" sz="1400" dirty="0"/>
        </a:p>
      </dgm:t>
    </dgm:pt>
    <dgm:pt modelId="{D04B96E7-0BA2-449B-B615-35783D84EBCB}" type="parTrans" cxnId="{C33D5D89-06A9-4119-9948-F8CB62BB9F9A}">
      <dgm:prSet/>
      <dgm:spPr/>
      <dgm:t>
        <a:bodyPr/>
        <a:lstStyle/>
        <a:p>
          <a:endParaRPr lang="en-US"/>
        </a:p>
      </dgm:t>
    </dgm:pt>
    <dgm:pt modelId="{03D7300A-32CB-4297-8721-A680F547D21E}" type="sibTrans" cxnId="{C33D5D89-06A9-4119-9948-F8CB62BB9F9A}">
      <dgm:prSet/>
      <dgm:spPr/>
      <dgm:t>
        <a:bodyPr/>
        <a:lstStyle/>
        <a:p>
          <a:endParaRPr lang="en-US"/>
        </a:p>
      </dgm:t>
    </dgm:pt>
    <dgm:pt modelId="{6760AD17-5263-4F1E-8A68-2A060C55B9A1}">
      <dgm:prSet phldrT="[Text]" phldr="0"/>
      <dgm:spPr/>
      <dgm:t>
        <a:bodyPr/>
        <a:lstStyle/>
        <a:p>
          <a:pPr rtl="0"/>
          <a:r>
            <a:rPr lang="en-US">
              <a:latin typeface="Gill Sans MT"/>
            </a:rPr>
            <a:t>Do </a:t>
          </a:r>
          <a:endParaRPr lang="en-US"/>
        </a:p>
      </dgm:t>
    </dgm:pt>
    <dgm:pt modelId="{BF31DF9D-1CA7-4628-AF54-40D2B8181AA8}" type="parTrans" cxnId="{77B40700-ACE6-400F-A693-B6459BC6CBDB}">
      <dgm:prSet/>
      <dgm:spPr/>
      <dgm:t>
        <a:bodyPr/>
        <a:lstStyle/>
        <a:p>
          <a:endParaRPr lang="en-US"/>
        </a:p>
      </dgm:t>
    </dgm:pt>
    <dgm:pt modelId="{035B226B-BE88-4F7C-938E-ABF66EA15106}" type="sibTrans" cxnId="{77B40700-ACE6-400F-A693-B6459BC6CBDB}">
      <dgm:prSet/>
      <dgm:spPr/>
      <dgm:t>
        <a:bodyPr/>
        <a:lstStyle/>
        <a:p>
          <a:endParaRPr lang="en-US"/>
        </a:p>
      </dgm:t>
    </dgm:pt>
    <dgm:pt modelId="{5ECC30B6-AAA2-449C-9782-6976B2D1A937}">
      <dgm:prSet phldrT="[Text]" phldr="0" custT="1"/>
      <dgm:spPr/>
      <dgm:t>
        <a:bodyPr/>
        <a:lstStyle/>
        <a:p>
          <a:pPr rtl="0"/>
          <a:r>
            <a:rPr lang="en-US" sz="1400" dirty="0">
              <a:latin typeface="Gill Sans MT"/>
            </a:rPr>
            <a:t>Plan into daily timetables</a:t>
          </a:r>
          <a:endParaRPr lang="en-US" sz="1400" dirty="0"/>
        </a:p>
      </dgm:t>
    </dgm:pt>
    <dgm:pt modelId="{EB3CDC93-AB2C-40EF-BCF3-8E8682BD6067}" type="parTrans" cxnId="{0D043719-D7D9-48DA-BBE6-8DE76BA9C595}">
      <dgm:prSet/>
      <dgm:spPr/>
      <dgm:t>
        <a:bodyPr/>
        <a:lstStyle/>
        <a:p>
          <a:endParaRPr lang="en-US"/>
        </a:p>
      </dgm:t>
    </dgm:pt>
    <dgm:pt modelId="{5EA24817-6BAD-4769-8110-D4E3DE0CD3C9}" type="sibTrans" cxnId="{0D043719-D7D9-48DA-BBE6-8DE76BA9C595}">
      <dgm:prSet/>
      <dgm:spPr/>
      <dgm:t>
        <a:bodyPr/>
        <a:lstStyle/>
        <a:p>
          <a:endParaRPr lang="en-US"/>
        </a:p>
      </dgm:t>
    </dgm:pt>
    <dgm:pt modelId="{DA239DFD-2E9C-4B1C-BF9D-905811D22A40}">
      <dgm:prSet phldr="0"/>
      <dgm:spPr/>
      <dgm:t>
        <a:bodyPr/>
        <a:lstStyle/>
        <a:p>
          <a:r>
            <a:rPr lang="en-US" dirty="0">
              <a:latin typeface="Gill Sans MT"/>
            </a:rPr>
            <a:t>Review</a:t>
          </a:r>
        </a:p>
      </dgm:t>
    </dgm:pt>
    <dgm:pt modelId="{9C8115E4-7F5B-40E5-8390-C9A301BB7A22}" type="parTrans" cxnId="{3DFE41B7-52F2-406E-BE7A-0BC5BF9F793A}">
      <dgm:prSet/>
      <dgm:spPr/>
      <dgm:t>
        <a:bodyPr/>
        <a:lstStyle/>
        <a:p>
          <a:endParaRPr lang="en-GB"/>
        </a:p>
      </dgm:t>
    </dgm:pt>
    <dgm:pt modelId="{FC7331D3-50D2-4296-A1F8-1ECD1646B687}" type="sibTrans" cxnId="{3DFE41B7-52F2-406E-BE7A-0BC5BF9F793A}">
      <dgm:prSet/>
      <dgm:spPr/>
      <dgm:t>
        <a:bodyPr/>
        <a:lstStyle/>
        <a:p>
          <a:endParaRPr lang="en-GB"/>
        </a:p>
      </dgm:t>
    </dgm:pt>
    <dgm:pt modelId="{7C683071-046F-4BCB-856C-6E39E975B420}">
      <dgm:prSet phldr="0" custT="1"/>
      <dgm:spPr/>
      <dgm:t>
        <a:bodyPr/>
        <a:lstStyle/>
        <a:p>
          <a:pPr rtl="0"/>
          <a:r>
            <a:rPr lang="en-US" sz="1400" dirty="0">
              <a:latin typeface="Gill Sans MT"/>
            </a:rPr>
            <a:t>How will we find out what they need?</a:t>
          </a:r>
        </a:p>
      </dgm:t>
    </dgm:pt>
    <dgm:pt modelId="{8031F1EA-D005-487D-9954-7198470FFEC1}" type="parTrans" cxnId="{04840328-B302-43A6-97F6-95D05BB73A0F}">
      <dgm:prSet/>
      <dgm:spPr/>
      <dgm:t>
        <a:bodyPr/>
        <a:lstStyle/>
        <a:p>
          <a:endParaRPr lang="en-GB"/>
        </a:p>
      </dgm:t>
    </dgm:pt>
    <dgm:pt modelId="{9E3D8AE1-C6E1-4A57-8EFF-B5B9FBEE6EED}" type="sibTrans" cxnId="{04840328-B302-43A6-97F6-95D05BB73A0F}">
      <dgm:prSet/>
      <dgm:spPr/>
      <dgm:t>
        <a:bodyPr/>
        <a:lstStyle/>
        <a:p>
          <a:endParaRPr lang="en-GB"/>
        </a:p>
      </dgm:t>
    </dgm:pt>
    <dgm:pt modelId="{1B508753-615C-4BE9-89D6-055CCFC96596}">
      <dgm:prSet phldr="0" custT="1"/>
      <dgm:spPr/>
      <dgm:t>
        <a:bodyPr/>
        <a:lstStyle/>
        <a:p>
          <a:pPr rtl="0"/>
          <a:r>
            <a:rPr lang="en-US" sz="1400" dirty="0">
              <a:latin typeface="Gill Sans MT"/>
            </a:rPr>
            <a:t>How do we know?</a:t>
          </a:r>
        </a:p>
      </dgm:t>
    </dgm:pt>
    <dgm:pt modelId="{DFEEA58E-5810-4356-B822-1AED51F80068}" type="parTrans" cxnId="{F5DF7CB1-8319-4E68-9ED3-7683047BF0A4}">
      <dgm:prSet/>
      <dgm:spPr/>
      <dgm:t>
        <a:bodyPr/>
        <a:lstStyle/>
        <a:p>
          <a:endParaRPr lang="en-GB"/>
        </a:p>
      </dgm:t>
    </dgm:pt>
    <dgm:pt modelId="{3116397F-E24D-4EE8-9B9E-E25E3580A06F}" type="sibTrans" cxnId="{F5DF7CB1-8319-4E68-9ED3-7683047BF0A4}">
      <dgm:prSet/>
      <dgm:spPr/>
      <dgm:t>
        <a:bodyPr/>
        <a:lstStyle/>
        <a:p>
          <a:endParaRPr lang="en-GB"/>
        </a:p>
      </dgm:t>
    </dgm:pt>
    <dgm:pt modelId="{9F5DCF73-B25F-418D-8960-055BF07B4E19}">
      <dgm:prSet phldr="0" custT="1"/>
      <dgm:spPr/>
      <dgm:t>
        <a:bodyPr/>
        <a:lstStyle/>
        <a:p>
          <a:pPr rtl="0"/>
          <a:r>
            <a:rPr lang="en-US" sz="1400" dirty="0">
              <a:latin typeface="Gill Sans MT"/>
            </a:rPr>
            <a:t>How did it go? </a:t>
          </a:r>
        </a:p>
      </dgm:t>
    </dgm:pt>
    <dgm:pt modelId="{78F35B2D-4584-4340-B84D-129AD3A4BCF8}" type="parTrans" cxnId="{A120E2AF-75FE-48CD-B303-82379CC10DCD}">
      <dgm:prSet/>
      <dgm:spPr/>
      <dgm:t>
        <a:bodyPr/>
        <a:lstStyle/>
        <a:p>
          <a:endParaRPr lang="en-GB"/>
        </a:p>
      </dgm:t>
    </dgm:pt>
    <dgm:pt modelId="{F6BA25D8-3035-4C8B-B558-DB279A861259}" type="sibTrans" cxnId="{A120E2AF-75FE-48CD-B303-82379CC10DCD}">
      <dgm:prSet/>
      <dgm:spPr/>
      <dgm:t>
        <a:bodyPr/>
        <a:lstStyle/>
        <a:p>
          <a:endParaRPr lang="en-GB"/>
        </a:p>
      </dgm:t>
    </dgm:pt>
    <dgm:pt modelId="{E2D8C768-A6BA-4B28-928B-836387EC482C}">
      <dgm:prSet phldr="0" custT="1"/>
      <dgm:spPr/>
      <dgm:t>
        <a:bodyPr/>
        <a:lstStyle/>
        <a:p>
          <a:pPr rtl="0"/>
          <a:r>
            <a:rPr lang="en-US" sz="1400" dirty="0">
              <a:latin typeface="Gill Sans MT"/>
            </a:rPr>
            <a:t>How do you know?</a:t>
          </a:r>
        </a:p>
      </dgm:t>
    </dgm:pt>
    <dgm:pt modelId="{F0932FFF-4F2C-4DB6-BF51-A56AD448E74E}" type="parTrans" cxnId="{23F5648A-D2E9-4C4F-8FAF-07FDDCDD41A2}">
      <dgm:prSet/>
      <dgm:spPr/>
      <dgm:t>
        <a:bodyPr/>
        <a:lstStyle/>
        <a:p>
          <a:endParaRPr lang="en-GB"/>
        </a:p>
      </dgm:t>
    </dgm:pt>
    <dgm:pt modelId="{A27ACAF0-D3D6-4C02-93D8-CFF5290EB714}" type="sibTrans" cxnId="{23F5648A-D2E9-4C4F-8FAF-07FDDCDD41A2}">
      <dgm:prSet/>
      <dgm:spPr/>
      <dgm:t>
        <a:bodyPr/>
        <a:lstStyle/>
        <a:p>
          <a:endParaRPr lang="en-GB"/>
        </a:p>
      </dgm:t>
    </dgm:pt>
    <dgm:pt modelId="{AAC9C72D-702A-42F9-98BF-27525FD7BC52}">
      <dgm:prSet phldr="0" custT="1"/>
      <dgm:spPr/>
      <dgm:t>
        <a:bodyPr/>
        <a:lstStyle/>
        <a:p>
          <a:pPr rtl="0"/>
          <a:r>
            <a:rPr lang="en-US" sz="1400" dirty="0">
              <a:latin typeface="Gill Sans MT"/>
            </a:rPr>
            <a:t>Review meeting? </a:t>
          </a:r>
        </a:p>
      </dgm:t>
    </dgm:pt>
    <dgm:pt modelId="{B165BED9-31E6-47C5-B951-7ACF09C26F8B}" type="parTrans" cxnId="{88AC58E4-EE1F-4CB7-972D-23DE68DA4C2E}">
      <dgm:prSet/>
      <dgm:spPr/>
      <dgm:t>
        <a:bodyPr/>
        <a:lstStyle/>
        <a:p>
          <a:endParaRPr lang="en-GB"/>
        </a:p>
      </dgm:t>
    </dgm:pt>
    <dgm:pt modelId="{8122481A-AB26-44D2-8315-7C401CF6EF18}" type="sibTrans" cxnId="{88AC58E4-EE1F-4CB7-972D-23DE68DA4C2E}">
      <dgm:prSet/>
      <dgm:spPr/>
      <dgm:t>
        <a:bodyPr/>
        <a:lstStyle/>
        <a:p>
          <a:endParaRPr lang="en-GB"/>
        </a:p>
      </dgm:t>
    </dgm:pt>
    <dgm:pt modelId="{A01ADFBD-65F0-4817-A753-DB3D593DC44C}">
      <dgm:prSet phldr="0" custT="1"/>
      <dgm:spPr/>
      <dgm:t>
        <a:bodyPr/>
        <a:lstStyle/>
        <a:p>
          <a:pPr rtl="0"/>
          <a:r>
            <a:rPr lang="en-US" sz="1400" dirty="0">
              <a:latin typeface="Gill Sans MT"/>
            </a:rPr>
            <a:t>Who do you invite? </a:t>
          </a:r>
          <a:endParaRPr lang="en-US" sz="1400" dirty="0"/>
        </a:p>
      </dgm:t>
    </dgm:pt>
    <dgm:pt modelId="{2C279155-CBF7-4E63-A50A-85F20613A89A}" type="parTrans" cxnId="{D0EF56F8-C64D-4B6B-B900-29012ADA27F5}">
      <dgm:prSet/>
      <dgm:spPr/>
      <dgm:t>
        <a:bodyPr/>
        <a:lstStyle/>
        <a:p>
          <a:endParaRPr lang="en-GB"/>
        </a:p>
      </dgm:t>
    </dgm:pt>
    <dgm:pt modelId="{124A3312-15BC-4F13-AEA7-48F452F93666}" type="sibTrans" cxnId="{D0EF56F8-C64D-4B6B-B900-29012ADA27F5}">
      <dgm:prSet/>
      <dgm:spPr/>
      <dgm:t>
        <a:bodyPr/>
        <a:lstStyle/>
        <a:p>
          <a:endParaRPr lang="en-GB"/>
        </a:p>
      </dgm:t>
    </dgm:pt>
    <dgm:pt modelId="{91086D1E-7F85-425C-85B5-22EB14DCC551}">
      <dgm:prSet phldrT="[Text]" phldr="0" custT="1"/>
      <dgm:spPr/>
      <dgm:t>
        <a:bodyPr/>
        <a:lstStyle/>
        <a:p>
          <a:pPr rtl="0"/>
          <a:r>
            <a:rPr lang="en-US" sz="1400" dirty="0"/>
            <a:t>Engage parents and involve them in delivery</a:t>
          </a:r>
        </a:p>
      </dgm:t>
    </dgm:pt>
    <dgm:pt modelId="{B599027D-BC11-4840-A5AC-6D7ECB1EDF56}" type="parTrans" cxnId="{5032DA43-D95E-4704-9981-807862142E56}">
      <dgm:prSet/>
      <dgm:spPr/>
      <dgm:t>
        <a:bodyPr/>
        <a:lstStyle/>
        <a:p>
          <a:endParaRPr lang="en-GB"/>
        </a:p>
      </dgm:t>
    </dgm:pt>
    <dgm:pt modelId="{C037813D-CD9F-48EB-B701-12AFEBAB33F8}" type="sibTrans" cxnId="{5032DA43-D95E-4704-9981-807862142E56}">
      <dgm:prSet/>
      <dgm:spPr/>
      <dgm:t>
        <a:bodyPr/>
        <a:lstStyle/>
        <a:p>
          <a:endParaRPr lang="en-GB"/>
        </a:p>
      </dgm:t>
    </dgm:pt>
    <dgm:pt modelId="{3B0BB2B6-C336-4CB3-8E0C-415F776DC085}">
      <dgm:prSet phldrT="[Text]" phldr="0" custT="1"/>
      <dgm:spPr/>
      <dgm:t>
        <a:bodyPr/>
        <a:lstStyle/>
        <a:p>
          <a:pPr rtl="0"/>
          <a:r>
            <a:rPr lang="en-US" sz="1400" dirty="0"/>
            <a:t>Gather and record progress.</a:t>
          </a:r>
        </a:p>
      </dgm:t>
    </dgm:pt>
    <dgm:pt modelId="{34D76227-316C-4F5A-93CA-DDC03C35CB42}" type="parTrans" cxnId="{7FCA8A4E-3B5E-4119-BDAC-000543D59E4E}">
      <dgm:prSet/>
      <dgm:spPr/>
      <dgm:t>
        <a:bodyPr/>
        <a:lstStyle/>
        <a:p>
          <a:endParaRPr lang="en-GB"/>
        </a:p>
      </dgm:t>
    </dgm:pt>
    <dgm:pt modelId="{F626778E-0C3E-4B0A-9F72-1EE61E62F901}" type="sibTrans" cxnId="{7FCA8A4E-3B5E-4119-BDAC-000543D59E4E}">
      <dgm:prSet/>
      <dgm:spPr/>
      <dgm:t>
        <a:bodyPr/>
        <a:lstStyle/>
        <a:p>
          <a:endParaRPr lang="en-GB"/>
        </a:p>
      </dgm:t>
    </dgm:pt>
    <dgm:pt modelId="{C88F6DC7-DFEC-45DB-842A-784488C93617}">
      <dgm:prSet phldrT="[Text]" phldr="0" custT="1"/>
      <dgm:spPr/>
      <dgm:t>
        <a:bodyPr/>
        <a:lstStyle/>
        <a:p>
          <a:pPr rtl="0"/>
          <a:r>
            <a:rPr lang="en-US" sz="1400" dirty="0"/>
            <a:t>Adapt as needed</a:t>
          </a:r>
        </a:p>
      </dgm:t>
    </dgm:pt>
    <dgm:pt modelId="{45910805-C08C-4B17-A07D-2D0C63EABCF5}" type="parTrans" cxnId="{37065AC6-4E25-4724-8C04-3B69673180FD}">
      <dgm:prSet/>
      <dgm:spPr/>
      <dgm:t>
        <a:bodyPr/>
        <a:lstStyle/>
        <a:p>
          <a:endParaRPr lang="en-GB"/>
        </a:p>
      </dgm:t>
    </dgm:pt>
    <dgm:pt modelId="{D90D4A99-9CC7-4682-BB6E-63E0D2051141}" type="sibTrans" cxnId="{37065AC6-4E25-4724-8C04-3B69673180FD}">
      <dgm:prSet/>
      <dgm:spPr/>
      <dgm:t>
        <a:bodyPr/>
        <a:lstStyle/>
        <a:p>
          <a:endParaRPr lang="en-GB"/>
        </a:p>
      </dgm:t>
    </dgm:pt>
    <dgm:pt modelId="{FBEEA532-EC14-489F-950A-2BAC976ED0E7}">
      <dgm:prSet phldr="0" custT="1"/>
      <dgm:spPr/>
      <dgm:t>
        <a:bodyPr/>
        <a:lstStyle/>
        <a:p>
          <a:pPr rtl="0"/>
          <a:r>
            <a:rPr lang="en-US" sz="1400" dirty="0">
              <a:latin typeface="Gill Sans MT"/>
            </a:rPr>
            <a:t>What tools will we use? Statutory or non statutory?</a:t>
          </a:r>
        </a:p>
      </dgm:t>
    </dgm:pt>
    <dgm:pt modelId="{3863F6AB-2EA4-4F13-81F7-741B6787D68C}" type="parTrans" cxnId="{CD9F4C51-1683-4ECE-935F-073798BF5DB7}">
      <dgm:prSet/>
      <dgm:spPr/>
      <dgm:t>
        <a:bodyPr/>
        <a:lstStyle/>
        <a:p>
          <a:endParaRPr lang="en-GB"/>
        </a:p>
      </dgm:t>
    </dgm:pt>
    <dgm:pt modelId="{592B7DC7-0654-4D3B-BB65-F1DC7489E217}" type="sibTrans" cxnId="{CD9F4C51-1683-4ECE-935F-073798BF5DB7}">
      <dgm:prSet/>
      <dgm:spPr/>
      <dgm:t>
        <a:bodyPr/>
        <a:lstStyle/>
        <a:p>
          <a:endParaRPr lang="en-GB"/>
        </a:p>
      </dgm:t>
    </dgm:pt>
    <dgm:pt modelId="{5CF4DCCD-71A3-44E9-BF02-D7E4620021A7}">
      <dgm:prSet phldr="0" custT="1"/>
      <dgm:spPr/>
      <dgm:t>
        <a:bodyPr/>
        <a:lstStyle/>
        <a:p>
          <a:pPr rtl="0"/>
          <a:r>
            <a:rPr lang="en-US" sz="1400" dirty="0">
              <a:latin typeface="Gill Sans MT"/>
            </a:rPr>
            <a:t>How do we record the families voice?</a:t>
          </a:r>
        </a:p>
      </dgm:t>
    </dgm:pt>
    <dgm:pt modelId="{2E74D54D-0129-4514-89FB-270C4F612584}" type="parTrans" cxnId="{B6D1B367-78B7-48B6-937A-3CB325F59A2F}">
      <dgm:prSet/>
      <dgm:spPr/>
      <dgm:t>
        <a:bodyPr/>
        <a:lstStyle/>
        <a:p>
          <a:endParaRPr lang="en-GB"/>
        </a:p>
      </dgm:t>
    </dgm:pt>
    <dgm:pt modelId="{491FD285-9E4A-4B84-978D-71B47884CA80}" type="sibTrans" cxnId="{B6D1B367-78B7-48B6-937A-3CB325F59A2F}">
      <dgm:prSet/>
      <dgm:spPr/>
      <dgm:t>
        <a:bodyPr/>
        <a:lstStyle/>
        <a:p>
          <a:endParaRPr lang="en-GB"/>
        </a:p>
      </dgm:t>
    </dgm:pt>
    <dgm:pt modelId="{6253B6AF-351A-4D2A-927D-E8F8497E0B01}">
      <dgm:prSet phldr="0" custT="1"/>
      <dgm:spPr/>
      <dgm:t>
        <a:bodyPr/>
        <a:lstStyle/>
        <a:p>
          <a:pPr rtl="0"/>
          <a:r>
            <a:rPr lang="en-US" sz="1400" dirty="0">
              <a:latin typeface="Gill Sans MT"/>
            </a:rPr>
            <a:t>The child’s voice?</a:t>
          </a:r>
        </a:p>
      </dgm:t>
    </dgm:pt>
    <dgm:pt modelId="{773717BD-F607-423E-B269-CD8DAE230D08}" type="parTrans" cxnId="{C1C99C33-DEBC-4954-A969-D02CFFB20D14}">
      <dgm:prSet/>
      <dgm:spPr/>
      <dgm:t>
        <a:bodyPr/>
        <a:lstStyle/>
        <a:p>
          <a:endParaRPr lang="en-GB"/>
        </a:p>
      </dgm:t>
    </dgm:pt>
    <dgm:pt modelId="{440594BF-0373-46AC-BEE9-04CDAF6C4A7E}" type="sibTrans" cxnId="{C1C99C33-DEBC-4954-A969-D02CFFB20D14}">
      <dgm:prSet/>
      <dgm:spPr/>
      <dgm:t>
        <a:bodyPr/>
        <a:lstStyle/>
        <a:p>
          <a:endParaRPr lang="en-GB"/>
        </a:p>
      </dgm:t>
    </dgm:pt>
    <dgm:pt modelId="{14BD724E-6C78-4DEB-9576-B2B1E84C1610}">
      <dgm:prSet phldr="0" custT="1"/>
      <dgm:spPr/>
      <dgm:t>
        <a:bodyPr/>
        <a:lstStyle/>
        <a:p>
          <a:pPr algn="l"/>
          <a:endParaRPr lang="en-US" sz="1400" dirty="0">
            <a:latin typeface="Gill Sans MT"/>
          </a:endParaRPr>
        </a:p>
      </dgm:t>
    </dgm:pt>
    <dgm:pt modelId="{25D26082-6A3F-4D0D-85B0-CC8DF391F7D7}" type="parTrans" cxnId="{0C58EF7C-8578-4D9A-A787-D0A585BB97F3}">
      <dgm:prSet/>
      <dgm:spPr/>
      <dgm:t>
        <a:bodyPr/>
        <a:lstStyle/>
        <a:p>
          <a:endParaRPr lang="en-GB"/>
        </a:p>
      </dgm:t>
    </dgm:pt>
    <dgm:pt modelId="{0083F62B-666D-4AED-BCA4-0A362A939673}" type="sibTrans" cxnId="{0C58EF7C-8578-4D9A-A787-D0A585BB97F3}">
      <dgm:prSet/>
      <dgm:spPr/>
      <dgm:t>
        <a:bodyPr/>
        <a:lstStyle/>
        <a:p>
          <a:endParaRPr lang="en-GB"/>
        </a:p>
      </dgm:t>
    </dgm:pt>
    <dgm:pt modelId="{019BE6A9-86EB-4E89-B265-9EBBDC852D1E}">
      <dgm:prSet custT="1"/>
      <dgm:spPr/>
      <dgm:t>
        <a:bodyPr/>
        <a:lstStyle/>
        <a:p>
          <a:pPr algn="ctr"/>
          <a:r>
            <a:rPr lang="en-GB" sz="1400" dirty="0"/>
            <a:t>What kind of plan is needed? MAO or MSP?</a:t>
          </a:r>
        </a:p>
      </dgm:t>
    </dgm:pt>
    <dgm:pt modelId="{A86472AC-1711-439F-B723-B29C73F866F3}" type="parTrans" cxnId="{2DFB6CC2-3A08-495B-90B7-B2C4E69E764F}">
      <dgm:prSet/>
      <dgm:spPr/>
      <dgm:t>
        <a:bodyPr/>
        <a:lstStyle/>
        <a:p>
          <a:endParaRPr lang="en-GB"/>
        </a:p>
      </dgm:t>
    </dgm:pt>
    <dgm:pt modelId="{948CA54C-73CE-4875-8FA7-6F705501EDF3}" type="sibTrans" cxnId="{2DFB6CC2-3A08-495B-90B7-B2C4E69E764F}">
      <dgm:prSet/>
      <dgm:spPr/>
      <dgm:t>
        <a:bodyPr/>
        <a:lstStyle/>
        <a:p>
          <a:endParaRPr lang="en-GB"/>
        </a:p>
      </dgm:t>
    </dgm:pt>
    <dgm:pt modelId="{CE26C2C4-D809-4313-AC43-18EDB4EAF1D8}">
      <dgm:prSet custT="1"/>
      <dgm:spPr/>
      <dgm:t>
        <a:bodyPr/>
        <a:lstStyle/>
        <a:p>
          <a:pPr algn="ctr"/>
          <a:r>
            <a:rPr lang="en-GB" sz="1400" dirty="0"/>
            <a:t>Who will support?</a:t>
          </a:r>
        </a:p>
      </dgm:t>
    </dgm:pt>
    <dgm:pt modelId="{45203132-30F7-4F4F-8EFE-A728B3620D07}" type="parTrans" cxnId="{659BD35A-8D0B-4393-BA8D-21720F4EC8C3}">
      <dgm:prSet/>
      <dgm:spPr/>
      <dgm:t>
        <a:bodyPr/>
        <a:lstStyle/>
        <a:p>
          <a:endParaRPr lang="en-GB"/>
        </a:p>
      </dgm:t>
    </dgm:pt>
    <dgm:pt modelId="{E7E01D03-96FF-445E-9FC3-E419FFA94937}" type="sibTrans" cxnId="{659BD35A-8D0B-4393-BA8D-21720F4EC8C3}">
      <dgm:prSet/>
      <dgm:spPr/>
      <dgm:t>
        <a:bodyPr/>
        <a:lstStyle/>
        <a:p>
          <a:endParaRPr lang="en-GB"/>
        </a:p>
      </dgm:t>
    </dgm:pt>
    <dgm:pt modelId="{F8AC4529-BC1F-47E0-9747-B973E62C6B5B}">
      <dgm:prSet custT="1"/>
      <dgm:spPr/>
      <dgm:t>
        <a:bodyPr/>
        <a:lstStyle/>
        <a:p>
          <a:pPr algn="ctr"/>
          <a:r>
            <a:rPr lang="en-GB" sz="1400" dirty="0"/>
            <a:t>What?</a:t>
          </a:r>
        </a:p>
      </dgm:t>
    </dgm:pt>
    <dgm:pt modelId="{D30992D2-C90F-4F61-A323-47F38A929ECC}" type="parTrans" cxnId="{638966E2-9A84-4D07-8F19-1DA808725350}">
      <dgm:prSet/>
      <dgm:spPr/>
      <dgm:t>
        <a:bodyPr/>
        <a:lstStyle/>
        <a:p>
          <a:endParaRPr lang="en-GB"/>
        </a:p>
      </dgm:t>
    </dgm:pt>
    <dgm:pt modelId="{3A3E3DE4-3C92-411F-B45E-6429CCF65EE6}" type="sibTrans" cxnId="{638966E2-9A84-4D07-8F19-1DA808725350}">
      <dgm:prSet/>
      <dgm:spPr/>
      <dgm:t>
        <a:bodyPr/>
        <a:lstStyle/>
        <a:p>
          <a:endParaRPr lang="en-GB"/>
        </a:p>
      </dgm:t>
    </dgm:pt>
    <dgm:pt modelId="{EBEE7FF2-F05C-4330-AD51-1CD5768922F0}">
      <dgm:prSet custT="1"/>
      <dgm:spPr/>
      <dgm:t>
        <a:bodyPr/>
        <a:lstStyle/>
        <a:p>
          <a:pPr algn="ctr"/>
          <a:r>
            <a:rPr lang="en-GB" sz="1400" dirty="0"/>
            <a:t>How often?</a:t>
          </a:r>
        </a:p>
      </dgm:t>
    </dgm:pt>
    <dgm:pt modelId="{9C2D046D-21BE-49F5-A48A-10779A1E5CB1}" type="parTrans" cxnId="{6AAF5E7A-A159-40C6-B261-BB86BB1C0A20}">
      <dgm:prSet/>
      <dgm:spPr/>
      <dgm:t>
        <a:bodyPr/>
        <a:lstStyle/>
        <a:p>
          <a:endParaRPr lang="en-GB"/>
        </a:p>
      </dgm:t>
    </dgm:pt>
    <dgm:pt modelId="{550EA47F-C65F-44A4-88A1-B3729E06D50C}" type="sibTrans" cxnId="{6AAF5E7A-A159-40C6-B261-BB86BB1C0A20}">
      <dgm:prSet/>
      <dgm:spPr/>
      <dgm:t>
        <a:bodyPr/>
        <a:lstStyle/>
        <a:p>
          <a:endParaRPr lang="en-GB"/>
        </a:p>
      </dgm:t>
    </dgm:pt>
    <dgm:pt modelId="{9B53CB98-6294-41E2-B286-0E32AFD229B7}">
      <dgm:prSet custT="1"/>
      <dgm:spPr/>
      <dgm:t>
        <a:bodyPr/>
        <a:lstStyle/>
        <a:p>
          <a:pPr algn="ctr"/>
          <a:r>
            <a:rPr lang="en-GB" sz="1400" dirty="0"/>
            <a:t>Targeted support?</a:t>
          </a:r>
        </a:p>
      </dgm:t>
    </dgm:pt>
    <dgm:pt modelId="{1A7BCE54-48F0-4759-A3FF-6760176F8EB4}" type="parTrans" cxnId="{51EFA271-387F-4AEF-B6DF-00FAD80675B4}">
      <dgm:prSet/>
      <dgm:spPr/>
      <dgm:t>
        <a:bodyPr/>
        <a:lstStyle/>
        <a:p>
          <a:endParaRPr lang="en-GB"/>
        </a:p>
      </dgm:t>
    </dgm:pt>
    <dgm:pt modelId="{993D04B7-CD25-47A9-8DCB-CC58F49E63B3}" type="sibTrans" cxnId="{51EFA271-387F-4AEF-B6DF-00FAD80675B4}">
      <dgm:prSet/>
      <dgm:spPr/>
      <dgm:t>
        <a:bodyPr/>
        <a:lstStyle/>
        <a:p>
          <a:endParaRPr lang="en-GB"/>
        </a:p>
      </dgm:t>
    </dgm:pt>
    <dgm:pt modelId="{5BA06227-A5C7-4A59-9952-03DDEF8B331E}">
      <dgm:prSet custT="1"/>
      <dgm:spPr/>
      <dgm:t>
        <a:bodyPr/>
        <a:lstStyle/>
        <a:p>
          <a:pPr algn="ctr"/>
          <a:r>
            <a:rPr lang="en-GB" sz="1400" dirty="0"/>
            <a:t>Specific intervention?</a:t>
          </a:r>
        </a:p>
      </dgm:t>
    </dgm:pt>
    <dgm:pt modelId="{CEE65477-2006-49DE-96D5-E023E833F9F7}" type="parTrans" cxnId="{3BF61FFE-EA51-474A-B35C-5EB5DEDADC0A}">
      <dgm:prSet/>
      <dgm:spPr/>
      <dgm:t>
        <a:bodyPr/>
        <a:lstStyle/>
        <a:p>
          <a:endParaRPr lang="en-GB"/>
        </a:p>
      </dgm:t>
    </dgm:pt>
    <dgm:pt modelId="{FF898F3C-43AF-4979-B0D0-0DBD2C5CE0FB}" type="sibTrans" cxnId="{3BF61FFE-EA51-474A-B35C-5EB5DEDADC0A}">
      <dgm:prSet/>
      <dgm:spPr/>
      <dgm:t>
        <a:bodyPr/>
        <a:lstStyle/>
        <a:p>
          <a:endParaRPr lang="en-GB"/>
        </a:p>
      </dgm:t>
    </dgm:pt>
    <dgm:pt modelId="{AD125F36-3F5E-45A0-B679-5258C1542A14}">
      <dgm:prSet custT="1"/>
      <dgm:spPr/>
      <dgm:t>
        <a:bodyPr/>
        <a:lstStyle/>
        <a:p>
          <a:pPr algn="l"/>
          <a:endParaRPr lang="en-GB" sz="1400" dirty="0"/>
        </a:p>
      </dgm:t>
    </dgm:pt>
    <dgm:pt modelId="{D36B9C71-FF1E-42DB-AD5A-88CA68DD1EB3}" type="parTrans" cxnId="{451AA7AF-67EC-4579-8F14-C320911B94A4}">
      <dgm:prSet/>
      <dgm:spPr/>
      <dgm:t>
        <a:bodyPr/>
        <a:lstStyle/>
        <a:p>
          <a:endParaRPr lang="en-GB"/>
        </a:p>
      </dgm:t>
    </dgm:pt>
    <dgm:pt modelId="{92DB1433-499B-4484-BE6A-B11957878D47}" type="sibTrans" cxnId="{451AA7AF-67EC-4579-8F14-C320911B94A4}">
      <dgm:prSet/>
      <dgm:spPr/>
      <dgm:t>
        <a:bodyPr/>
        <a:lstStyle/>
        <a:p>
          <a:endParaRPr lang="en-GB"/>
        </a:p>
      </dgm:t>
    </dgm:pt>
    <dgm:pt modelId="{3DD11085-EE56-4021-82F9-65BE12D7FB73}">
      <dgm:prSet custT="1"/>
      <dgm:spPr/>
      <dgm:t>
        <a:bodyPr/>
        <a:lstStyle/>
        <a:p>
          <a:pPr algn="ctr"/>
          <a:r>
            <a:rPr lang="en-GB" sz="1400" dirty="0"/>
            <a:t>Apply for EYIF?</a:t>
          </a:r>
        </a:p>
      </dgm:t>
    </dgm:pt>
    <dgm:pt modelId="{BD0F8D12-6643-4981-A9EF-4692EE3D3280}" type="parTrans" cxnId="{B23A1A5A-4DFA-4E1C-B480-F8CC7DCBC471}">
      <dgm:prSet/>
      <dgm:spPr/>
      <dgm:t>
        <a:bodyPr/>
        <a:lstStyle/>
        <a:p>
          <a:endParaRPr lang="en-GB"/>
        </a:p>
      </dgm:t>
    </dgm:pt>
    <dgm:pt modelId="{2A6B2076-BC65-41B1-A796-E34BCB419F18}" type="sibTrans" cxnId="{B23A1A5A-4DFA-4E1C-B480-F8CC7DCBC471}">
      <dgm:prSet/>
      <dgm:spPr/>
      <dgm:t>
        <a:bodyPr/>
        <a:lstStyle/>
        <a:p>
          <a:endParaRPr lang="en-GB"/>
        </a:p>
      </dgm:t>
    </dgm:pt>
    <dgm:pt modelId="{BE5AF418-BB5B-4F49-91E1-FD43A8F06B93}" type="pres">
      <dgm:prSet presAssocID="{F14E1BEE-2367-4A27-A9E1-458B4C382383}" presName="Name0" presStyleCnt="0">
        <dgm:presLayoutVars>
          <dgm:dir/>
          <dgm:animLvl val="lvl"/>
          <dgm:resizeHandles val="exact"/>
        </dgm:presLayoutVars>
      </dgm:prSet>
      <dgm:spPr/>
    </dgm:pt>
    <dgm:pt modelId="{D88C0467-D44A-44C4-9285-51235DFF39A8}" type="pres">
      <dgm:prSet presAssocID="{F14E1BEE-2367-4A27-A9E1-458B4C382383}" presName="tSp" presStyleCnt="0"/>
      <dgm:spPr/>
    </dgm:pt>
    <dgm:pt modelId="{C3ECBE21-33FF-4F8F-A3D1-95E55F485C02}" type="pres">
      <dgm:prSet presAssocID="{F14E1BEE-2367-4A27-A9E1-458B4C382383}" presName="bSp" presStyleCnt="0"/>
      <dgm:spPr/>
    </dgm:pt>
    <dgm:pt modelId="{27368723-7909-4318-9C36-A7B96BF53B3A}" type="pres">
      <dgm:prSet presAssocID="{F14E1BEE-2367-4A27-A9E1-458B4C382383}" presName="process" presStyleCnt="0"/>
      <dgm:spPr/>
    </dgm:pt>
    <dgm:pt modelId="{BA7491CA-5317-4894-BDAE-6696E53A53DC}" type="pres">
      <dgm:prSet presAssocID="{472785D5-87FA-4DD4-8587-2A33053D9E85}" presName="composite1" presStyleCnt="0"/>
      <dgm:spPr/>
    </dgm:pt>
    <dgm:pt modelId="{66FBD715-CF39-4613-BC2A-223E51F551F0}" type="pres">
      <dgm:prSet presAssocID="{472785D5-87FA-4DD4-8587-2A33053D9E85}" presName="dummyNode1" presStyleLbl="node1" presStyleIdx="0" presStyleCnt="4"/>
      <dgm:spPr/>
    </dgm:pt>
    <dgm:pt modelId="{8D57FA66-D018-47EC-A2ED-0D54C45F30A4}" type="pres">
      <dgm:prSet presAssocID="{472785D5-87FA-4DD4-8587-2A33053D9E85}" presName="childNode1" presStyleLbl="bgAcc1" presStyleIdx="0" presStyleCnt="4" custScaleX="150915" custScaleY="193186">
        <dgm:presLayoutVars>
          <dgm:bulletEnabled val="1"/>
        </dgm:presLayoutVars>
      </dgm:prSet>
      <dgm:spPr/>
    </dgm:pt>
    <dgm:pt modelId="{B1D65294-C938-4FDF-B718-86847E8CF5B0}" type="pres">
      <dgm:prSet presAssocID="{472785D5-87FA-4DD4-8587-2A33053D9E85}" presName="childNode1tx" presStyleLbl="bgAcc1" presStyleIdx="0" presStyleCnt="4">
        <dgm:presLayoutVars>
          <dgm:bulletEnabled val="1"/>
        </dgm:presLayoutVars>
      </dgm:prSet>
      <dgm:spPr/>
    </dgm:pt>
    <dgm:pt modelId="{064407CA-E4B6-4924-9847-89B652A9E313}" type="pres">
      <dgm:prSet presAssocID="{472785D5-87FA-4DD4-8587-2A33053D9E85}" presName="parentNode1" presStyleLbl="node1" presStyleIdx="0" presStyleCnt="4" custLinFactY="61002" custLinFactNeighborX="-5820" custLinFactNeighborY="100000">
        <dgm:presLayoutVars>
          <dgm:chMax val="1"/>
          <dgm:bulletEnabled val="1"/>
        </dgm:presLayoutVars>
      </dgm:prSet>
      <dgm:spPr/>
    </dgm:pt>
    <dgm:pt modelId="{AFB7E4B2-6F17-4C1E-A537-E7834D058A53}" type="pres">
      <dgm:prSet presAssocID="{472785D5-87FA-4DD4-8587-2A33053D9E85}" presName="connSite1" presStyleCnt="0"/>
      <dgm:spPr/>
    </dgm:pt>
    <dgm:pt modelId="{E0ED291F-72E7-4145-A3DA-2FB2D58C4A1D}" type="pres">
      <dgm:prSet presAssocID="{C866AB0E-0895-480E-B881-4E983BD321BA}" presName="Name9" presStyleLbl="sibTrans2D1" presStyleIdx="0" presStyleCnt="3" custLinFactNeighborX="7740" custLinFactNeighborY="22296"/>
      <dgm:spPr/>
    </dgm:pt>
    <dgm:pt modelId="{12A31469-AD94-4E92-8604-605EED7422BF}" type="pres">
      <dgm:prSet presAssocID="{94688D4B-8D9F-4E59-AFEF-A750145CE4DA}" presName="composite2" presStyleCnt="0"/>
      <dgm:spPr/>
    </dgm:pt>
    <dgm:pt modelId="{F1BC5AB3-07E8-4D2B-BCE0-DBB5CC59C70F}" type="pres">
      <dgm:prSet presAssocID="{94688D4B-8D9F-4E59-AFEF-A750145CE4DA}" presName="dummyNode2" presStyleLbl="node1" presStyleIdx="0" presStyleCnt="4"/>
      <dgm:spPr/>
    </dgm:pt>
    <dgm:pt modelId="{AF2D154F-2150-4EEF-804E-4ED787838244}" type="pres">
      <dgm:prSet presAssocID="{94688D4B-8D9F-4E59-AFEF-A750145CE4DA}" presName="childNode2" presStyleLbl="bgAcc1" presStyleIdx="1" presStyleCnt="4" custScaleX="112483" custScaleY="292075" custLinFactNeighborX="1433" custLinFactNeighborY="33143">
        <dgm:presLayoutVars>
          <dgm:bulletEnabled val="1"/>
        </dgm:presLayoutVars>
      </dgm:prSet>
      <dgm:spPr/>
    </dgm:pt>
    <dgm:pt modelId="{BF2525A0-361F-4125-957E-E8F33A613BE1}" type="pres">
      <dgm:prSet presAssocID="{94688D4B-8D9F-4E59-AFEF-A750145CE4DA}" presName="childNode2tx" presStyleLbl="bgAcc1" presStyleIdx="1" presStyleCnt="4">
        <dgm:presLayoutVars>
          <dgm:bulletEnabled val="1"/>
        </dgm:presLayoutVars>
      </dgm:prSet>
      <dgm:spPr/>
    </dgm:pt>
    <dgm:pt modelId="{6245A3D7-4FC0-4EE0-A344-2178FF81D3D6}" type="pres">
      <dgm:prSet presAssocID="{94688D4B-8D9F-4E59-AFEF-A750145CE4DA}" presName="parentNode2" presStyleLbl="node1" presStyleIdx="1" presStyleCnt="4" custLinFactNeighborX="-17330" custLinFactNeighborY="-64227">
        <dgm:presLayoutVars>
          <dgm:chMax val="0"/>
          <dgm:bulletEnabled val="1"/>
        </dgm:presLayoutVars>
      </dgm:prSet>
      <dgm:spPr/>
    </dgm:pt>
    <dgm:pt modelId="{978AF1C2-F565-4FE4-847D-EC8A5597C47A}" type="pres">
      <dgm:prSet presAssocID="{94688D4B-8D9F-4E59-AFEF-A750145CE4DA}" presName="connSite2" presStyleCnt="0"/>
      <dgm:spPr/>
    </dgm:pt>
    <dgm:pt modelId="{3F4B7A30-8EAA-4B84-958F-6E9DDA029DF6}" type="pres">
      <dgm:prSet presAssocID="{22F27D97-3D0E-455E-8B71-A758ED2CFEBA}" presName="Name18" presStyleLbl="sibTrans2D1" presStyleIdx="1" presStyleCnt="3" custLinFactNeighborX="16558" custLinFactNeighborY="9348"/>
      <dgm:spPr/>
    </dgm:pt>
    <dgm:pt modelId="{CD5E28EC-8AFF-48FF-850F-3F417428C10C}" type="pres">
      <dgm:prSet presAssocID="{6760AD17-5263-4F1E-8A68-2A060C55B9A1}" presName="composite1" presStyleCnt="0"/>
      <dgm:spPr/>
    </dgm:pt>
    <dgm:pt modelId="{6EDD1863-4341-4509-999F-2A814893A8B0}" type="pres">
      <dgm:prSet presAssocID="{6760AD17-5263-4F1E-8A68-2A060C55B9A1}" presName="dummyNode1" presStyleLbl="node1" presStyleIdx="1" presStyleCnt="4"/>
      <dgm:spPr/>
    </dgm:pt>
    <dgm:pt modelId="{71C723F6-0AD5-42E2-B27F-E1D32ABA8473}" type="pres">
      <dgm:prSet presAssocID="{6760AD17-5263-4F1E-8A68-2A060C55B9A1}" presName="childNode1" presStyleLbl="bgAcc1" presStyleIdx="2" presStyleCnt="4" custScaleY="197766">
        <dgm:presLayoutVars>
          <dgm:bulletEnabled val="1"/>
        </dgm:presLayoutVars>
      </dgm:prSet>
      <dgm:spPr/>
    </dgm:pt>
    <dgm:pt modelId="{E3878F39-ABE2-43A1-B04C-88B214BE3411}" type="pres">
      <dgm:prSet presAssocID="{6760AD17-5263-4F1E-8A68-2A060C55B9A1}" presName="childNode1tx" presStyleLbl="bgAcc1" presStyleIdx="2" presStyleCnt="4">
        <dgm:presLayoutVars>
          <dgm:bulletEnabled val="1"/>
        </dgm:presLayoutVars>
      </dgm:prSet>
      <dgm:spPr/>
    </dgm:pt>
    <dgm:pt modelId="{108DA645-6172-4B29-9711-672E31A3A4E7}" type="pres">
      <dgm:prSet presAssocID="{6760AD17-5263-4F1E-8A68-2A060C55B9A1}" presName="parentNode1" presStyleLbl="node1" presStyleIdx="2" presStyleCnt="4" custLinFactY="92650" custLinFactNeighborX="6758" custLinFactNeighborY="100000">
        <dgm:presLayoutVars>
          <dgm:chMax val="1"/>
          <dgm:bulletEnabled val="1"/>
        </dgm:presLayoutVars>
      </dgm:prSet>
      <dgm:spPr/>
    </dgm:pt>
    <dgm:pt modelId="{5899DFE4-AC0C-4C04-9274-16D4E2CE1A4F}" type="pres">
      <dgm:prSet presAssocID="{6760AD17-5263-4F1E-8A68-2A060C55B9A1}" presName="connSite1" presStyleCnt="0"/>
      <dgm:spPr/>
    </dgm:pt>
    <dgm:pt modelId="{117367A9-39BC-4B4F-B027-E9988CD66821}" type="pres">
      <dgm:prSet presAssocID="{035B226B-BE88-4F7C-938E-ABF66EA15106}" presName="Name9" presStyleLbl="sibTrans2D1" presStyleIdx="2" presStyleCnt="3" custLinFactNeighborX="14779" custLinFactNeighborY="-8114"/>
      <dgm:spPr/>
    </dgm:pt>
    <dgm:pt modelId="{5BB1B93A-AD31-4FF9-9F18-6613A1B4D78C}" type="pres">
      <dgm:prSet presAssocID="{DA239DFD-2E9C-4B1C-BF9D-905811D22A40}" presName="composite2" presStyleCnt="0"/>
      <dgm:spPr/>
    </dgm:pt>
    <dgm:pt modelId="{A66596F6-C441-4A84-9B11-2C292D68C6E7}" type="pres">
      <dgm:prSet presAssocID="{DA239DFD-2E9C-4B1C-BF9D-905811D22A40}" presName="dummyNode2" presStyleLbl="node1" presStyleIdx="2" presStyleCnt="4"/>
      <dgm:spPr/>
    </dgm:pt>
    <dgm:pt modelId="{1C2DCB70-991A-47B2-878A-A3837A84E6D2}" type="pres">
      <dgm:prSet presAssocID="{DA239DFD-2E9C-4B1C-BF9D-905811D22A40}" presName="childNode2" presStyleLbl="bgAcc1" presStyleIdx="3" presStyleCnt="4" custScaleY="196889">
        <dgm:presLayoutVars>
          <dgm:bulletEnabled val="1"/>
        </dgm:presLayoutVars>
      </dgm:prSet>
      <dgm:spPr/>
    </dgm:pt>
    <dgm:pt modelId="{8FA7400B-14A6-4137-928D-048707F7942C}" type="pres">
      <dgm:prSet presAssocID="{DA239DFD-2E9C-4B1C-BF9D-905811D22A40}" presName="childNode2tx" presStyleLbl="bgAcc1" presStyleIdx="3" presStyleCnt="4">
        <dgm:presLayoutVars>
          <dgm:bulletEnabled val="1"/>
        </dgm:presLayoutVars>
      </dgm:prSet>
      <dgm:spPr/>
    </dgm:pt>
    <dgm:pt modelId="{C6E49F89-5987-46D3-B0E1-4D01D6030357}" type="pres">
      <dgm:prSet presAssocID="{DA239DFD-2E9C-4B1C-BF9D-905811D22A40}" presName="parentNode2" presStyleLbl="node1" presStyleIdx="3" presStyleCnt="4" custLinFactY="-66847" custLinFactNeighborX="-814" custLinFactNeighborY="-100000">
        <dgm:presLayoutVars>
          <dgm:chMax val="0"/>
          <dgm:bulletEnabled val="1"/>
        </dgm:presLayoutVars>
      </dgm:prSet>
      <dgm:spPr/>
    </dgm:pt>
    <dgm:pt modelId="{D99E1A41-A346-4AB9-8C12-A8DB487EEE27}" type="pres">
      <dgm:prSet presAssocID="{DA239DFD-2E9C-4B1C-BF9D-905811D22A40}" presName="connSite2" presStyleCnt="0"/>
      <dgm:spPr/>
    </dgm:pt>
  </dgm:ptLst>
  <dgm:cxnLst>
    <dgm:cxn modelId="{77B40700-ACE6-400F-A693-B6459BC6CBDB}" srcId="{F14E1BEE-2367-4A27-A9E1-458B4C382383}" destId="{6760AD17-5263-4F1E-8A68-2A060C55B9A1}" srcOrd="2" destOrd="0" parTransId="{BF31DF9D-1CA7-4628-AF54-40D2B8181AA8}" sibTransId="{035B226B-BE88-4F7C-938E-ABF66EA15106}"/>
    <dgm:cxn modelId="{5F1B6B00-8ABA-4DE0-B311-E503BC56A75A}" type="presOf" srcId="{1B508753-615C-4BE9-89D6-055CCFC96596}" destId="{8D57FA66-D018-47EC-A2ED-0D54C45F30A4}" srcOrd="0" destOrd="1" presId="urn:microsoft.com/office/officeart/2005/8/layout/hProcess4"/>
    <dgm:cxn modelId="{0F123E01-2D89-4F24-883D-8EAFC1044830}" type="presOf" srcId="{AAC9C72D-702A-42F9-98BF-27525FD7BC52}" destId="{8FA7400B-14A6-4137-928D-048707F7942C}" srcOrd="1" destOrd="2" presId="urn:microsoft.com/office/officeart/2005/8/layout/hProcess4"/>
    <dgm:cxn modelId="{D1830602-F09E-46D1-A449-F7108263AD01}" type="presOf" srcId="{CE26C2C4-D809-4313-AC43-18EDB4EAF1D8}" destId="{BF2525A0-361F-4125-957E-E8F33A613BE1}" srcOrd="1" destOrd="2" presId="urn:microsoft.com/office/officeart/2005/8/layout/hProcess4"/>
    <dgm:cxn modelId="{EF9DDE02-D243-4BEF-81F5-BA6296EDFA65}" type="presOf" srcId="{FBEEA532-EC14-489F-950A-2BAC976ED0E7}" destId="{8D57FA66-D018-47EC-A2ED-0D54C45F30A4}" srcOrd="0" destOrd="2" presId="urn:microsoft.com/office/officeart/2005/8/layout/hProcess4"/>
    <dgm:cxn modelId="{E63E8505-9625-43DF-944F-6E3C8378B1B1}" type="presOf" srcId="{EEE88F7C-B646-4F44-A725-3D000A087A01}" destId="{B1D65294-C938-4FDF-B718-86847E8CF5B0}" srcOrd="1" destOrd="0" presId="urn:microsoft.com/office/officeart/2005/8/layout/hProcess4"/>
    <dgm:cxn modelId="{A49BEF0A-8243-4E2C-A5FA-4A5F40A84885}" type="presOf" srcId="{EBEE7FF2-F05C-4330-AD51-1CD5768922F0}" destId="{BF2525A0-361F-4125-957E-E8F33A613BE1}" srcOrd="1" destOrd="4" presId="urn:microsoft.com/office/officeart/2005/8/layout/hProcess4"/>
    <dgm:cxn modelId="{C50AA316-0F7D-497F-9042-D26DFED83750}" type="presOf" srcId="{5CF4DCCD-71A3-44E9-BF02-D7E4620021A7}" destId="{B1D65294-C938-4FDF-B718-86847E8CF5B0}" srcOrd="1" destOrd="3" presId="urn:microsoft.com/office/officeart/2005/8/layout/hProcess4"/>
    <dgm:cxn modelId="{0D043719-D7D9-48DA-BBE6-8DE76BA9C595}" srcId="{6760AD17-5263-4F1E-8A68-2A060C55B9A1}" destId="{5ECC30B6-AAA2-449C-9782-6976B2D1A937}" srcOrd="0" destOrd="0" parTransId="{EB3CDC93-AB2C-40EF-BCF3-8E8682BD6067}" sibTransId="{5EA24817-6BAD-4769-8110-D4E3DE0CD3C9}"/>
    <dgm:cxn modelId="{DE54DB19-2C65-4C50-9D3E-B84BEE3F9524}" type="presOf" srcId="{14BD724E-6C78-4DEB-9576-B2B1E84C1610}" destId="{BF2525A0-361F-4125-957E-E8F33A613BE1}" srcOrd="1" destOrd="9" presId="urn:microsoft.com/office/officeart/2005/8/layout/hProcess4"/>
    <dgm:cxn modelId="{6192021B-9E9F-4062-A28C-1BE2201519AE}" type="presOf" srcId="{91086D1E-7F85-425C-85B5-22EB14DCC551}" destId="{E3878F39-ABE2-43A1-B04C-88B214BE3411}" srcOrd="1" destOrd="1" presId="urn:microsoft.com/office/officeart/2005/8/layout/hProcess4"/>
    <dgm:cxn modelId="{04840328-B302-43A6-97F6-95D05BB73A0F}" srcId="{472785D5-87FA-4DD4-8587-2A33053D9E85}" destId="{7C683071-046F-4BCB-856C-6E39E975B420}" srcOrd="5" destOrd="0" parTransId="{8031F1EA-D005-487D-9954-7198470FFEC1}" sibTransId="{9E3D8AE1-C6E1-4A57-8EFF-B5B9FBEE6EED}"/>
    <dgm:cxn modelId="{5E97FF32-202F-487C-9F24-4FC264874807}" srcId="{F14E1BEE-2367-4A27-A9E1-458B4C382383}" destId="{94688D4B-8D9F-4E59-AFEF-A750145CE4DA}" srcOrd="1" destOrd="0" parTransId="{B0A86B9F-6486-4A43-88EB-1BDF52E91416}" sibTransId="{22F27D97-3D0E-455E-8B71-A758ED2CFEBA}"/>
    <dgm:cxn modelId="{C1C99C33-DEBC-4954-A969-D02CFFB20D14}" srcId="{472785D5-87FA-4DD4-8587-2A33053D9E85}" destId="{6253B6AF-351A-4D2A-927D-E8F8497E0B01}" srcOrd="4" destOrd="0" parTransId="{773717BD-F607-423E-B269-CD8DAE230D08}" sibTransId="{440594BF-0373-46AC-BEE9-04CDAF6C4A7E}"/>
    <dgm:cxn modelId="{B2E79134-91AB-4BAE-AF10-EC8E2D7630D3}" type="presOf" srcId="{035B226B-BE88-4F7C-938E-ABF66EA15106}" destId="{117367A9-39BC-4B4F-B027-E9988CD66821}" srcOrd="0" destOrd="0" presId="urn:microsoft.com/office/officeart/2005/8/layout/hProcess4"/>
    <dgm:cxn modelId="{31590736-F540-4CC4-8422-59D8A517264E}" type="presOf" srcId="{DA239DFD-2E9C-4B1C-BF9D-905811D22A40}" destId="{C6E49F89-5987-46D3-B0E1-4D01D6030357}" srcOrd="0" destOrd="0" presId="urn:microsoft.com/office/officeart/2005/8/layout/hProcess4"/>
    <dgm:cxn modelId="{AE3C8236-6DF6-4297-8376-A2B1FE227900}" type="presOf" srcId="{F8AC4529-BC1F-47E0-9747-B973E62C6B5B}" destId="{BF2525A0-361F-4125-957E-E8F33A613BE1}" srcOrd="1" destOrd="3" presId="urn:microsoft.com/office/officeart/2005/8/layout/hProcess4"/>
    <dgm:cxn modelId="{C4557137-E728-435E-95C9-BD9915796C2F}" type="presOf" srcId="{A01ADFBD-65F0-4817-A753-DB3D593DC44C}" destId="{1C2DCB70-991A-47B2-878A-A3837A84E6D2}" srcOrd="0" destOrd="3" presId="urn:microsoft.com/office/officeart/2005/8/layout/hProcess4"/>
    <dgm:cxn modelId="{1E3E7F3A-C915-4747-82F2-E2E8696E083D}" type="presOf" srcId="{5BA06227-A5C7-4A59-9952-03DDEF8B331E}" destId="{AF2D154F-2150-4EEF-804E-4ED787838244}" srcOrd="0" destOrd="6" presId="urn:microsoft.com/office/officeart/2005/8/layout/hProcess4"/>
    <dgm:cxn modelId="{C72BF45E-6D68-4C91-A028-B1AB90EC74BA}" type="presOf" srcId="{AAC9C72D-702A-42F9-98BF-27525FD7BC52}" destId="{1C2DCB70-991A-47B2-878A-A3837A84E6D2}" srcOrd="0" destOrd="2" presId="urn:microsoft.com/office/officeart/2005/8/layout/hProcess4"/>
    <dgm:cxn modelId="{51849063-32C7-4F54-BDA1-775612D44ED3}" type="presOf" srcId="{A01ADFBD-65F0-4817-A753-DB3D593DC44C}" destId="{8FA7400B-14A6-4137-928D-048707F7942C}" srcOrd="1" destOrd="3" presId="urn:microsoft.com/office/officeart/2005/8/layout/hProcess4"/>
    <dgm:cxn modelId="{5032DA43-D95E-4704-9981-807862142E56}" srcId="{6760AD17-5263-4F1E-8A68-2A060C55B9A1}" destId="{91086D1E-7F85-425C-85B5-22EB14DCC551}" srcOrd="1" destOrd="0" parTransId="{B599027D-BC11-4840-A5AC-6D7ECB1EDF56}" sibTransId="{C037813D-CD9F-48EB-B701-12AFEBAB33F8}"/>
    <dgm:cxn modelId="{B6D1B367-78B7-48B6-937A-3CB325F59A2F}" srcId="{472785D5-87FA-4DD4-8587-2A33053D9E85}" destId="{5CF4DCCD-71A3-44E9-BF02-D7E4620021A7}" srcOrd="3" destOrd="0" parTransId="{2E74D54D-0129-4514-89FB-270C4F612584}" sibTransId="{491FD285-9E4A-4B84-978D-71B47884CA80}"/>
    <dgm:cxn modelId="{E6132569-6DE8-48DB-BBA3-0554319F56FD}" type="presOf" srcId="{6253B6AF-351A-4D2A-927D-E8F8497E0B01}" destId="{B1D65294-C938-4FDF-B718-86847E8CF5B0}" srcOrd="1" destOrd="4" presId="urn:microsoft.com/office/officeart/2005/8/layout/hProcess4"/>
    <dgm:cxn modelId="{3B80786C-E1D4-4F66-8F4A-B6D513B58578}" type="presOf" srcId="{E2D8C768-A6BA-4B28-928B-836387EC482C}" destId="{1C2DCB70-991A-47B2-878A-A3837A84E6D2}" srcOrd="0" destOrd="1" presId="urn:microsoft.com/office/officeart/2005/8/layout/hProcess4"/>
    <dgm:cxn modelId="{9635EF6D-6E8F-42CA-9C77-167FF8A893FD}" type="presOf" srcId="{9ACF2666-93B8-4657-A9DD-AEFE7923A1C9}" destId="{BF2525A0-361F-4125-957E-E8F33A613BE1}" srcOrd="1" destOrd="0" presId="urn:microsoft.com/office/officeart/2005/8/layout/hProcess4"/>
    <dgm:cxn modelId="{0F61476E-D0A4-428B-8378-073A05CA043E}" type="presOf" srcId="{9F5DCF73-B25F-418D-8960-055BF07B4E19}" destId="{8FA7400B-14A6-4137-928D-048707F7942C}" srcOrd="1" destOrd="0" presId="urn:microsoft.com/office/officeart/2005/8/layout/hProcess4"/>
    <dgm:cxn modelId="{7FCA8A4E-3B5E-4119-BDAC-000543D59E4E}" srcId="{6760AD17-5263-4F1E-8A68-2A060C55B9A1}" destId="{3B0BB2B6-C336-4CB3-8E0C-415F776DC085}" srcOrd="2" destOrd="0" parTransId="{34D76227-316C-4F5A-93CA-DDC03C35CB42}" sibTransId="{F626778E-0C3E-4B0A-9F72-1EE61E62F901}"/>
    <dgm:cxn modelId="{86A4C24F-A3F9-44D8-9B3D-268ACE2BD36C}" type="presOf" srcId="{AD125F36-3F5E-45A0-B679-5258C1542A14}" destId="{AF2D154F-2150-4EEF-804E-4ED787838244}" srcOrd="0" destOrd="8" presId="urn:microsoft.com/office/officeart/2005/8/layout/hProcess4"/>
    <dgm:cxn modelId="{7613FA4F-3678-4D87-8E5D-E9C1C2DA017A}" type="presOf" srcId="{EBEE7FF2-F05C-4330-AD51-1CD5768922F0}" destId="{AF2D154F-2150-4EEF-804E-4ED787838244}" srcOrd="0" destOrd="4" presId="urn:microsoft.com/office/officeart/2005/8/layout/hProcess4"/>
    <dgm:cxn modelId="{21320A70-90A4-4C13-858B-BB0CCC8AA365}" type="presOf" srcId="{3DD11085-EE56-4021-82F9-65BE12D7FB73}" destId="{BF2525A0-361F-4125-957E-E8F33A613BE1}" srcOrd="1" destOrd="7" presId="urn:microsoft.com/office/officeart/2005/8/layout/hProcess4"/>
    <dgm:cxn modelId="{E1896D70-582B-4607-A31C-0DF57568DD72}" type="presOf" srcId="{3B0BB2B6-C336-4CB3-8E0C-415F776DC085}" destId="{E3878F39-ABE2-43A1-B04C-88B214BE3411}" srcOrd="1" destOrd="2" presId="urn:microsoft.com/office/officeart/2005/8/layout/hProcess4"/>
    <dgm:cxn modelId="{A477D870-AC3A-4004-A2D1-6FA4E7E618EF}" type="presOf" srcId="{C88F6DC7-DFEC-45DB-842A-784488C93617}" destId="{E3878F39-ABE2-43A1-B04C-88B214BE3411}" srcOrd="1" destOrd="3" presId="urn:microsoft.com/office/officeart/2005/8/layout/hProcess4"/>
    <dgm:cxn modelId="{CD9F4C51-1683-4ECE-935F-073798BF5DB7}" srcId="{472785D5-87FA-4DD4-8587-2A33053D9E85}" destId="{FBEEA532-EC14-489F-950A-2BAC976ED0E7}" srcOrd="2" destOrd="0" parTransId="{3863F6AB-2EA4-4F13-81F7-741B6787D68C}" sibTransId="{592B7DC7-0654-4D3B-BB65-F1DC7489E217}"/>
    <dgm:cxn modelId="{82418E71-B9BB-41A3-B85E-6C77E10C7327}" type="presOf" srcId="{F8AC4529-BC1F-47E0-9747-B973E62C6B5B}" destId="{AF2D154F-2150-4EEF-804E-4ED787838244}" srcOrd="0" destOrd="3" presId="urn:microsoft.com/office/officeart/2005/8/layout/hProcess4"/>
    <dgm:cxn modelId="{51EFA271-387F-4AEF-B6DF-00FAD80675B4}" srcId="{94688D4B-8D9F-4E59-AFEF-A750145CE4DA}" destId="{9B53CB98-6294-41E2-B286-0E32AFD229B7}" srcOrd="5" destOrd="0" parTransId="{1A7BCE54-48F0-4759-A3FF-6760176F8EB4}" sibTransId="{993D04B7-CD25-47A9-8DCB-CC58F49E63B3}"/>
    <dgm:cxn modelId="{94A7DC72-24C5-44C3-A9B2-2EEE6825C2F3}" type="presOf" srcId="{9B53CB98-6294-41E2-B286-0E32AFD229B7}" destId="{AF2D154F-2150-4EEF-804E-4ED787838244}" srcOrd="0" destOrd="5" presId="urn:microsoft.com/office/officeart/2005/8/layout/hProcess4"/>
    <dgm:cxn modelId="{9BBD5477-5837-4517-8990-DD6A623A6CB1}" type="presOf" srcId="{E2D8C768-A6BA-4B28-928B-836387EC482C}" destId="{8FA7400B-14A6-4137-928D-048707F7942C}" srcOrd="1" destOrd="1" presId="urn:microsoft.com/office/officeart/2005/8/layout/hProcess4"/>
    <dgm:cxn modelId="{2C804378-F406-4BE9-BEFE-305FE67263BF}" type="presOf" srcId="{1B508753-615C-4BE9-89D6-055CCFC96596}" destId="{B1D65294-C938-4FDF-B718-86847E8CF5B0}" srcOrd="1" destOrd="1" presId="urn:microsoft.com/office/officeart/2005/8/layout/hProcess4"/>
    <dgm:cxn modelId="{CA476F78-4B3F-48E8-9AB1-905B8E17CD08}" type="presOf" srcId="{AD125F36-3F5E-45A0-B679-5258C1542A14}" destId="{BF2525A0-361F-4125-957E-E8F33A613BE1}" srcOrd="1" destOrd="8" presId="urn:microsoft.com/office/officeart/2005/8/layout/hProcess4"/>
    <dgm:cxn modelId="{B23A1A5A-4DFA-4E1C-B480-F8CC7DCBC471}" srcId="{94688D4B-8D9F-4E59-AFEF-A750145CE4DA}" destId="{3DD11085-EE56-4021-82F9-65BE12D7FB73}" srcOrd="7" destOrd="0" parTransId="{BD0F8D12-6643-4981-A9EF-4692EE3D3280}" sibTransId="{2A6B2076-BC65-41B1-A796-E34BCB419F18}"/>
    <dgm:cxn modelId="{6AAF5E7A-A159-40C6-B261-BB86BB1C0A20}" srcId="{94688D4B-8D9F-4E59-AFEF-A750145CE4DA}" destId="{EBEE7FF2-F05C-4330-AD51-1CD5768922F0}" srcOrd="4" destOrd="0" parTransId="{9C2D046D-21BE-49F5-A48A-10779A1E5CB1}" sibTransId="{550EA47F-C65F-44A4-88A1-B3729E06D50C}"/>
    <dgm:cxn modelId="{659BD35A-8D0B-4393-BA8D-21720F4EC8C3}" srcId="{94688D4B-8D9F-4E59-AFEF-A750145CE4DA}" destId="{CE26C2C4-D809-4313-AC43-18EDB4EAF1D8}" srcOrd="2" destOrd="0" parTransId="{45203132-30F7-4F4F-8EFE-A728B3620D07}" sibTransId="{E7E01D03-96FF-445E-9FC3-E419FFA94937}"/>
    <dgm:cxn modelId="{BEDB937C-D0B0-48FE-AB90-7337A53DFE45}" type="presOf" srcId="{9B53CB98-6294-41E2-B286-0E32AFD229B7}" destId="{BF2525A0-361F-4125-957E-E8F33A613BE1}" srcOrd="1" destOrd="5" presId="urn:microsoft.com/office/officeart/2005/8/layout/hProcess4"/>
    <dgm:cxn modelId="{0C58EF7C-8578-4D9A-A787-D0A585BB97F3}" srcId="{94688D4B-8D9F-4E59-AFEF-A750145CE4DA}" destId="{14BD724E-6C78-4DEB-9576-B2B1E84C1610}" srcOrd="9" destOrd="0" parTransId="{25D26082-6A3F-4D0D-85B0-CC8DF391F7D7}" sibTransId="{0083F62B-666D-4AED-BCA4-0A362A939673}"/>
    <dgm:cxn modelId="{B9A0E485-0A20-42BE-9466-BFDBB07A968E}" type="presOf" srcId="{EEE88F7C-B646-4F44-A725-3D000A087A01}" destId="{8D57FA66-D018-47EC-A2ED-0D54C45F30A4}" srcOrd="0" destOrd="0" presId="urn:microsoft.com/office/officeart/2005/8/layout/hProcess4"/>
    <dgm:cxn modelId="{B3A24E87-6B90-4C56-AF54-B6CA607657C8}" type="presOf" srcId="{22F27D97-3D0E-455E-8B71-A758ED2CFEBA}" destId="{3F4B7A30-8EAA-4B84-958F-6E9DDA029DF6}" srcOrd="0" destOrd="0" presId="urn:microsoft.com/office/officeart/2005/8/layout/hProcess4"/>
    <dgm:cxn modelId="{C33D5D89-06A9-4119-9948-F8CB62BB9F9A}" srcId="{94688D4B-8D9F-4E59-AFEF-A750145CE4DA}" destId="{9ACF2666-93B8-4657-A9DD-AEFE7923A1C9}" srcOrd="0" destOrd="0" parTransId="{D04B96E7-0BA2-449B-B615-35783D84EBCB}" sibTransId="{03D7300A-32CB-4297-8721-A680F547D21E}"/>
    <dgm:cxn modelId="{23F5648A-D2E9-4C4F-8FAF-07FDDCDD41A2}" srcId="{DA239DFD-2E9C-4B1C-BF9D-905811D22A40}" destId="{E2D8C768-A6BA-4B28-928B-836387EC482C}" srcOrd="1" destOrd="0" parTransId="{F0932FFF-4F2C-4DB6-BF51-A56AD448E74E}" sibTransId="{A27ACAF0-D3D6-4C02-93D8-CFF5290EB714}"/>
    <dgm:cxn modelId="{3AA36C8B-BADA-4C46-90DD-70868909AD7F}" srcId="{472785D5-87FA-4DD4-8587-2A33053D9E85}" destId="{EEE88F7C-B646-4F44-A725-3D000A087A01}" srcOrd="0" destOrd="0" parTransId="{659746F1-310C-413F-BA03-7533E85F1068}" sibTransId="{E3711239-EF1D-458F-A79B-D49825AA0253}"/>
    <dgm:cxn modelId="{8F1CD991-F81F-4E92-A7AE-AE65949E77EF}" type="presOf" srcId="{FBEEA532-EC14-489F-950A-2BAC976ED0E7}" destId="{B1D65294-C938-4FDF-B718-86847E8CF5B0}" srcOrd="1" destOrd="2" presId="urn:microsoft.com/office/officeart/2005/8/layout/hProcess4"/>
    <dgm:cxn modelId="{E7775498-6973-4F9A-B19F-4FB93D0C7E33}" type="presOf" srcId="{3DD11085-EE56-4021-82F9-65BE12D7FB73}" destId="{AF2D154F-2150-4EEF-804E-4ED787838244}" srcOrd="0" destOrd="7" presId="urn:microsoft.com/office/officeart/2005/8/layout/hProcess4"/>
    <dgm:cxn modelId="{3BF4449B-183A-44EE-9046-0C152F23CF35}" type="presOf" srcId="{5ECC30B6-AAA2-449C-9782-6976B2D1A937}" destId="{71C723F6-0AD5-42E2-B27F-E1D32ABA8473}" srcOrd="0" destOrd="0" presId="urn:microsoft.com/office/officeart/2005/8/layout/hProcess4"/>
    <dgm:cxn modelId="{DA84D5A6-2B31-481B-8794-1FC3A0891717}" type="presOf" srcId="{5BA06227-A5C7-4A59-9952-03DDEF8B331E}" destId="{BF2525A0-361F-4125-957E-E8F33A613BE1}" srcOrd="1" destOrd="6" presId="urn:microsoft.com/office/officeart/2005/8/layout/hProcess4"/>
    <dgm:cxn modelId="{451AA7AF-67EC-4579-8F14-C320911B94A4}" srcId="{94688D4B-8D9F-4E59-AFEF-A750145CE4DA}" destId="{AD125F36-3F5E-45A0-B679-5258C1542A14}" srcOrd="8" destOrd="0" parTransId="{D36B9C71-FF1E-42DB-AD5A-88CA68DD1EB3}" sibTransId="{92DB1433-499B-4484-BE6A-B11957878D47}"/>
    <dgm:cxn modelId="{A120E2AF-75FE-48CD-B303-82379CC10DCD}" srcId="{DA239DFD-2E9C-4B1C-BF9D-905811D22A40}" destId="{9F5DCF73-B25F-418D-8960-055BF07B4E19}" srcOrd="0" destOrd="0" parTransId="{78F35B2D-4584-4340-B84D-129AD3A4BCF8}" sibTransId="{F6BA25D8-3035-4C8B-B558-DB279A861259}"/>
    <dgm:cxn modelId="{F5DF7CB1-8319-4E68-9ED3-7683047BF0A4}" srcId="{472785D5-87FA-4DD4-8587-2A33053D9E85}" destId="{1B508753-615C-4BE9-89D6-055CCFC96596}" srcOrd="1" destOrd="0" parTransId="{DFEEA58E-5810-4356-B822-1AED51F80068}" sibTransId="{3116397F-E24D-4EE8-9B9E-E25E3580A06F}"/>
    <dgm:cxn modelId="{3DFE41B7-52F2-406E-BE7A-0BC5BF9F793A}" srcId="{F14E1BEE-2367-4A27-A9E1-458B4C382383}" destId="{DA239DFD-2E9C-4B1C-BF9D-905811D22A40}" srcOrd="3" destOrd="0" parTransId="{9C8115E4-7F5B-40E5-8390-C9A301BB7A22}" sibTransId="{FC7331D3-50D2-4296-A1F8-1ECD1646B687}"/>
    <dgm:cxn modelId="{6E45B1B7-8C3F-402E-A04F-EBB1D01B4DB9}" type="presOf" srcId="{7C683071-046F-4BCB-856C-6E39E975B420}" destId="{B1D65294-C938-4FDF-B718-86847E8CF5B0}" srcOrd="1" destOrd="5" presId="urn:microsoft.com/office/officeart/2005/8/layout/hProcess4"/>
    <dgm:cxn modelId="{2DFB6CC2-3A08-495B-90B7-B2C4E69E764F}" srcId="{94688D4B-8D9F-4E59-AFEF-A750145CE4DA}" destId="{019BE6A9-86EB-4E89-B265-9EBBDC852D1E}" srcOrd="1" destOrd="0" parTransId="{A86472AC-1711-439F-B723-B29C73F866F3}" sibTransId="{948CA54C-73CE-4875-8FA7-6F705501EDF3}"/>
    <dgm:cxn modelId="{C16B26C5-BA23-4A8F-AD13-075E56570340}" type="presOf" srcId="{C88F6DC7-DFEC-45DB-842A-784488C93617}" destId="{71C723F6-0AD5-42E2-B27F-E1D32ABA8473}" srcOrd="0" destOrd="3" presId="urn:microsoft.com/office/officeart/2005/8/layout/hProcess4"/>
    <dgm:cxn modelId="{46E35DC6-183E-4F05-90C8-6A55C46E9AC4}" type="presOf" srcId="{3B0BB2B6-C336-4CB3-8E0C-415F776DC085}" destId="{71C723F6-0AD5-42E2-B27F-E1D32ABA8473}" srcOrd="0" destOrd="2" presId="urn:microsoft.com/office/officeart/2005/8/layout/hProcess4"/>
    <dgm:cxn modelId="{37065AC6-4E25-4724-8C04-3B69673180FD}" srcId="{6760AD17-5263-4F1E-8A68-2A060C55B9A1}" destId="{C88F6DC7-DFEC-45DB-842A-784488C93617}" srcOrd="3" destOrd="0" parTransId="{45910805-C08C-4B17-A07D-2D0C63EABCF5}" sibTransId="{D90D4A99-9CC7-4682-BB6E-63E0D2051141}"/>
    <dgm:cxn modelId="{D4031BCC-BFA2-48F5-8C3A-46194D121D0E}" srcId="{F14E1BEE-2367-4A27-A9E1-458B4C382383}" destId="{472785D5-87FA-4DD4-8587-2A33053D9E85}" srcOrd="0" destOrd="0" parTransId="{AD2FBC84-6577-4369-9C9B-9988B38DE7F8}" sibTransId="{C866AB0E-0895-480E-B881-4E983BD321BA}"/>
    <dgm:cxn modelId="{716330CD-463D-473F-8212-5595C8BF332A}" type="presOf" srcId="{14BD724E-6C78-4DEB-9576-B2B1E84C1610}" destId="{AF2D154F-2150-4EEF-804E-4ED787838244}" srcOrd="0" destOrd="9" presId="urn:microsoft.com/office/officeart/2005/8/layout/hProcess4"/>
    <dgm:cxn modelId="{9DBFF9D0-8BE4-42F7-9FD8-93AE0937BB89}" type="presOf" srcId="{5ECC30B6-AAA2-449C-9782-6976B2D1A937}" destId="{E3878F39-ABE2-43A1-B04C-88B214BE3411}" srcOrd="1" destOrd="0" presId="urn:microsoft.com/office/officeart/2005/8/layout/hProcess4"/>
    <dgm:cxn modelId="{42D3FED1-1171-4DA8-9899-A48563EB21CA}" type="presOf" srcId="{6253B6AF-351A-4D2A-927D-E8F8497E0B01}" destId="{8D57FA66-D018-47EC-A2ED-0D54C45F30A4}" srcOrd="0" destOrd="4" presId="urn:microsoft.com/office/officeart/2005/8/layout/hProcess4"/>
    <dgm:cxn modelId="{3CF077D2-4FAE-48A6-BA94-CDA7D9CDB4A1}" type="presOf" srcId="{F14E1BEE-2367-4A27-A9E1-458B4C382383}" destId="{BE5AF418-BB5B-4F49-91E1-FD43A8F06B93}" srcOrd="0" destOrd="0" presId="urn:microsoft.com/office/officeart/2005/8/layout/hProcess4"/>
    <dgm:cxn modelId="{6155B7D2-7E78-4C53-9A91-818B626F9047}" type="presOf" srcId="{9ACF2666-93B8-4657-A9DD-AEFE7923A1C9}" destId="{AF2D154F-2150-4EEF-804E-4ED787838244}" srcOrd="0" destOrd="0" presId="urn:microsoft.com/office/officeart/2005/8/layout/hProcess4"/>
    <dgm:cxn modelId="{3B3782D3-634F-4AA8-8485-8564140A83B6}" type="presOf" srcId="{019BE6A9-86EB-4E89-B265-9EBBDC852D1E}" destId="{AF2D154F-2150-4EEF-804E-4ED787838244}" srcOrd="0" destOrd="1" presId="urn:microsoft.com/office/officeart/2005/8/layout/hProcess4"/>
    <dgm:cxn modelId="{0EFDB9D4-7F9E-4798-BC1C-57FF4C434BFD}" type="presOf" srcId="{6760AD17-5263-4F1E-8A68-2A060C55B9A1}" destId="{108DA645-6172-4B29-9711-672E31A3A4E7}" srcOrd="0" destOrd="0" presId="urn:microsoft.com/office/officeart/2005/8/layout/hProcess4"/>
    <dgm:cxn modelId="{AB190CD9-92E4-4B59-87C0-D5990BB6935C}" type="presOf" srcId="{019BE6A9-86EB-4E89-B265-9EBBDC852D1E}" destId="{BF2525A0-361F-4125-957E-E8F33A613BE1}" srcOrd="1" destOrd="1" presId="urn:microsoft.com/office/officeart/2005/8/layout/hProcess4"/>
    <dgm:cxn modelId="{6F4090DF-0430-4796-B5D8-811A5C2C88E9}" type="presOf" srcId="{7C683071-046F-4BCB-856C-6E39E975B420}" destId="{8D57FA66-D018-47EC-A2ED-0D54C45F30A4}" srcOrd="0" destOrd="5" presId="urn:microsoft.com/office/officeart/2005/8/layout/hProcess4"/>
    <dgm:cxn modelId="{BEC51CE0-6FE9-4EBF-8091-B553E9AE6F3F}" type="presOf" srcId="{91086D1E-7F85-425C-85B5-22EB14DCC551}" destId="{71C723F6-0AD5-42E2-B27F-E1D32ABA8473}" srcOrd="0" destOrd="1" presId="urn:microsoft.com/office/officeart/2005/8/layout/hProcess4"/>
    <dgm:cxn modelId="{638966E2-9A84-4D07-8F19-1DA808725350}" srcId="{94688D4B-8D9F-4E59-AFEF-A750145CE4DA}" destId="{F8AC4529-BC1F-47E0-9747-B973E62C6B5B}" srcOrd="3" destOrd="0" parTransId="{D30992D2-C90F-4F61-A323-47F38A929ECC}" sibTransId="{3A3E3DE4-3C92-411F-B45E-6429CCF65EE6}"/>
    <dgm:cxn modelId="{88AC58E4-EE1F-4CB7-972D-23DE68DA4C2E}" srcId="{DA239DFD-2E9C-4B1C-BF9D-905811D22A40}" destId="{AAC9C72D-702A-42F9-98BF-27525FD7BC52}" srcOrd="2" destOrd="0" parTransId="{B165BED9-31E6-47C5-B951-7ACF09C26F8B}" sibTransId="{8122481A-AB26-44D2-8315-7C401CF6EF18}"/>
    <dgm:cxn modelId="{DF0AB2E8-57A9-483C-BA46-A7D0A711C8C0}" type="presOf" srcId="{C866AB0E-0895-480E-B881-4E983BD321BA}" destId="{E0ED291F-72E7-4145-A3DA-2FB2D58C4A1D}" srcOrd="0" destOrd="0" presId="urn:microsoft.com/office/officeart/2005/8/layout/hProcess4"/>
    <dgm:cxn modelId="{70B8BCEA-6DAF-4CA0-B8B1-23C33587C8C5}" type="presOf" srcId="{CE26C2C4-D809-4313-AC43-18EDB4EAF1D8}" destId="{AF2D154F-2150-4EEF-804E-4ED787838244}" srcOrd="0" destOrd="2" presId="urn:microsoft.com/office/officeart/2005/8/layout/hProcess4"/>
    <dgm:cxn modelId="{7186EBEA-3111-4213-805E-EC0771805CD9}" type="presOf" srcId="{9F5DCF73-B25F-418D-8960-055BF07B4E19}" destId="{1C2DCB70-991A-47B2-878A-A3837A84E6D2}" srcOrd="0" destOrd="0" presId="urn:microsoft.com/office/officeart/2005/8/layout/hProcess4"/>
    <dgm:cxn modelId="{FA7684F0-0646-49FC-B457-81E398B59C70}" type="presOf" srcId="{94688D4B-8D9F-4E59-AFEF-A750145CE4DA}" destId="{6245A3D7-4FC0-4EE0-A344-2178FF81D3D6}" srcOrd="0" destOrd="0" presId="urn:microsoft.com/office/officeart/2005/8/layout/hProcess4"/>
    <dgm:cxn modelId="{3A014AF8-07B7-4306-BC57-068060685A96}" type="presOf" srcId="{472785D5-87FA-4DD4-8587-2A33053D9E85}" destId="{064407CA-E4B6-4924-9847-89B652A9E313}" srcOrd="0" destOrd="0" presId="urn:microsoft.com/office/officeart/2005/8/layout/hProcess4"/>
    <dgm:cxn modelId="{D0EF56F8-C64D-4B6B-B900-29012ADA27F5}" srcId="{DA239DFD-2E9C-4B1C-BF9D-905811D22A40}" destId="{A01ADFBD-65F0-4817-A753-DB3D593DC44C}" srcOrd="3" destOrd="0" parTransId="{2C279155-CBF7-4E63-A50A-85F20613A89A}" sibTransId="{124A3312-15BC-4F13-AEA7-48F452F93666}"/>
    <dgm:cxn modelId="{3BF61FFE-EA51-474A-B35C-5EB5DEDADC0A}" srcId="{94688D4B-8D9F-4E59-AFEF-A750145CE4DA}" destId="{5BA06227-A5C7-4A59-9952-03DDEF8B331E}" srcOrd="6" destOrd="0" parTransId="{CEE65477-2006-49DE-96D5-E023E833F9F7}" sibTransId="{FF898F3C-43AF-4979-B0D0-0DBD2C5CE0FB}"/>
    <dgm:cxn modelId="{4148FFFE-59D4-4EF9-BB9D-5C1522887BDA}" type="presOf" srcId="{5CF4DCCD-71A3-44E9-BF02-D7E4620021A7}" destId="{8D57FA66-D018-47EC-A2ED-0D54C45F30A4}" srcOrd="0" destOrd="3" presId="urn:microsoft.com/office/officeart/2005/8/layout/hProcess4"/>
    <dgm:cxn modelId="{ABB22EAA-BDC4-4E65-B100-F3F9321168FD}" type="presParOf" srcId="{BE5AF418-BB5B-4F49-91E1-FD43A8F06B93}" destId="{D88C0467-D44A-44C4-9285-51235DFF39A8}" srcOrd="0" destOrd="0" presId="urn:microsoft.com/office/officeart/2005/8/layout/hProcess4"/>
    <dgm:cxn modelId="{60C8DC94-9648-40CF-B268-7DF6DCE24815}" type="presParOf" srcId="{BE5AF418-BB5B-4F49-91E1-FD43A8F06B93}" destId="{C3ECBE21-33FF-4F8F-A3D1-95E55F485C02}" srcOrd="1" destOrd="0" presId="urn:microsoft.com/office/officeart/2005/8/layout/hProcess4"/>
    <dgm:cxn modelId="{04EB63DD-0282-4416-A85D-60C03B3884DC}" type="presParOf" srcId="{BE5AF418-BB5B-4F49-91E1-FD43A8F06B93}" destId="{27368723-7909-4318-9C36-A7B96BF53B3A}" srcOrd="2" destOrd="0" presId="urn:microsoft.com/office/officeart/2005/8/layout/hProcess4"/>
    <dgm:cxn modelId="{AC790D2F-EE61-47A3-A84A-909F5C3EFC5A}" type="presParOf" srcId="{27368723-7909-4318-9C36-A7B96BF53B3A}" destId="{BA7491CA-5317-4894-BDAE-6696E53A53DC}" srcOrd="0" destOrd="0" presId="urn:microsoft.com/office/officeart/2005/8/layout/hProcess4"/>
    <dgm:cxn modelId="{52E4E672-E0C4-407B-932A-84B0CA73D3B4}" type="presParOf" srcId="{BA7491CA-5317-4894-BDAE-6696E53A53DC}" destId="{66FBD715-CF39-4613-BC2A-223E51F551F0}" srcOrd="0" destOrd="0" presId="urn:microsoft.com/office/officeart/2005/8/layout/hProcess4"/>
    <dgm:cxn modelId="{B122E808-250A-49A3-B93D-CFA7D538647A}" type="presParOf" srcId="{BA7491CA-5317-4894-BDAE-6696E53A53DC}" destId="{8D57FA66-D018-47EC-A2ED-0D54C45F30A4}" srcOrd="1" destOrd="0" presId="urn:microsoft.com/office/officeart/2005/8/layout/hProcess4"/>
    <dgm:cxn modelId="{F00D28BB-2EBF-46E7-9852-493D992C46EF}" type="presParOf" srcId="{BA7491CA-5317-4894-BDAE-6696E53A53DC}" destId="{B1D65294-C938-4FDF-B718-86847E8CF5B0}" srcOrd="2" destOrd="0" presId="urn:microsoft.com/office/officeart/2005/8/layout/hProcess4"/>
    <dgm:cxn modelId="{F4CFA4E6-9BA4-4AB4-920C-4CD939D0CAB8}" type="presParOf" srcId="{BA7491CA-5317-4894-BDAE-6696E53A53DC}" destId="{064407CA-E4B6-4924-9847-89B652A9E313}" srcOrd="3" destOrd="0" presId="urn:microsoft.com/office/officeart/2005/8/layout/hProcess4"/>
    <dgm:cxn modelId="{1C52BC00-7556-43BE-959D-811012F459ED}" type="presParOf" srcId="{BA7491CA-5317-4894-BDAE-6696E53A53DC}" destId="{AFB7E4B2-6F17-4C1E-A537-E7834D058A53}" srcOrd="4" destOrd="0" presId="urn:microsoft.com/office/officeart/2005/8/layout/hProcess4"/>
    <dgm:cxn modelId="{E58665F5-A810-49B6-94DB-17BCC6B144A6}" type="presParOf" srcId="{27368723-7909-4318-9C36-A7B96BF53B3A}" destId="{E0ED291F-72E7-4145-A3DA-2FB2D58C4A1D}" srcOrd="1" destOrd="0" presId="urn:microsoft.com/office/officeart/2005/8/layout/hProcess4"/>
    <dgm:cxn modelId="{850E0B26-49E7-4A3F-8722-49A3C37089CD}" type="presParOf" srcId="{27368723-7909-4318-9C36-A7B96BF53B3A}" destId="{12A31469-AD94-4E92-8604-605EED7422BF}" srcOrd="2" destOrd="0" presId="urn:microsoft.com/office/officeart/2005/8/layout/hProcess4"/>
    <dgm:cxn modelId="{9C86B331-5BB6-4354-8D3D-B21C705AC970}" type="presParOf" srcId="{12A31469-AD94-4E92-8604-605EED7422BF}" destId="{F1BC5AB3-07E8-4D2B-BCE0-DBB5CC59C70F}" srcOrd="0" destOrd="0" presId="urn:microsoft.com/office/officeart/2005/8/layout/hProcess4"/>
    <dgm:cxn modelId="{EA05BA49-6FC5-4A46-932F-99E6565A283C}" type="presParOf" srcId="{12A31469-AD94-4E92-8604-605EED7422BF}" destId="{AF2D154F-2150-4EEF-804E-4ED787838244}" srcOrd="1" destOrd="0" presId="urn:microsoft.com/office/officeart/2005/8/layout/hProcess4"/>
    <dgm:cxn modelId="{75D912BE-E19C-4702-B890-13DA0B6C15C6}" type="presParOf" srcId="{12A31469-AD94-4E92-8604-605EED7422BF}" destId="{BF2525A0-361F-4125-957E-E8F33A613BE1}" srcOrd="2" destOrd="0" presId="urn:microsoft.com/office/officeart/2005/8/layout/hProcess4"/>
    <dgm:cxn modelId="{1776004E-8721-478C-B66F-2A6ABB3A9EB2}" type="presParOf" srcId="{12A31469-AD94-4E92-8604-605EED7422BF}" destId="{6245A3D7-4FC0-4EE0-A344-2178FF81D3D6}" srcOrd="3" destOrd="0" presId="urn:microsoft.com/office/officeart/2005/8/layout/hProcess4"/>
    <dgm:cxn modelId="{95159CBE-0E03-43DC-A77A-8FC86C3F5D4E}" type="presParOf" srcId="{12A31469-AD94-4E92-8604-605EED7422BF}" destId="{978AF1C2-F565-4FE4-847D-EC8A5597C47A}" srcOrd="4" destOrd="0" presId="urn:microsoft.com/office/officeart/2005/8/layout/hProcess4"/>
    <dgm:cxn modelId="{C749A0AF-8E80-4F6E-AEB9-991254DC45F3}" type="presParOf" srcId="{27368723-7909-4318-9C36-A7B96BF53B3A}" destId="{3F4B7A30-8EAA-4B84-958F-6E9DDA029DF6}" srcOrd="3" destOrd="0" presId="urn:microsoft.com/office/officeart/2005/8/layout/hProcess4"/>
    <dgm:cxn modelId="{91A93FD5-2162-4917-A9C1-A6D4756749D9}" type="presParOf" srcId="{27368723-7909-4318-9C36-A7B96BF53B3A}" destId="{CD5E28EC-8AFF-48FF-850F-3F417428C10C}" srcOrd="4" destOrd="0" presId="urn:microsoft.com/office/officeart/2005/8/layout/hProcess4"/>
    <dgm:cxn modelId="{8ED786FC-2977-4EF4-8E48-E779B5C42CD8}" type="presParOf" srcId="{CD5E28EC-8AFF-48FF-850F-3F417428C10C}" destId="{6EDD1863-4341-4509-999F-2A814893A8B0}" srcOrd="0" destOrd="0" presId="urn:microsoft.com/office/officeart/2005/8/layout/hProcess4"/>
    <dgm:cxn modelId="{0FCFEBD5-093D-40C9-9737-F344C19D6278}" type="presParOf" srcId="{CD5E28EC-8AFF-48FF-850F-3F417428C10C}" destId="{71C723F6-0AD5-42E2-B27F-E1D32ABA8473}" srcOrd="1" destOrd="0" presId="urn:microsoft.com/office/officeart/2005/8/layout/hProcess4"/>
    <dgm:cxn modelId="{04227930-CFC7-405F-878F-7EB3BDE5256D}" type="presParOf" srcId="{CD5E28EC-8AFF-48FF-850F-3F417428C10C}" destId="{E3878F39-ABE2-43A1-B04C-88B214BE3411}" srcOrd="2" destOrd="0" presId="urn:microsoft.com/office/officeart/2005/8/layout/hProcess4"/>
    <dgm:cxn modelId="{A690EA66-9722-403A-9651-4D2C577E42C5}" type="presParOf" srcId="{CD5E28EC-8AFF-48FF-850F-3F417428C10C}" destId="{108DA645-6172-4B29-9711-672E31A3A4E7}" srcOrd="3" destOrd="0" presId="urn:microsoft.com/office/officeart/2005/8/layout/hProcess4"/>
    <dgm:cxn modelId="{238E550E-949F-4B84-8565-00C5C4A434B5}" type="presParOf" srcId="{CD5E28EC-8AFF-48FF-850F-3F417428C10C}" destId="{5899DFE4-AC0C-4C04-9274-16D4E2CE1A4F}" srcOrd="4" destOrd="0" presId="urn:microsoft.com/office/officeart/2005/8/layout/hProcess4"/>
    <dgm:cxn modelId="{EE6EA2C7-81A9-43F8-9CD2-406D35CC1F94}" type="presParOf" srcId="{27368723-7909-4318-9C36-A7B96BF53B3A}" destId="{117367A9-39BC-4B4F-B027-E9988CD66821}" srcOrd="5" destOrd="0" presId="urn:microsoft.com/office/officeart/2005/8/layout/hProcess4"/>
    <dgm:cxn modelId="{000C9ED4-DBCE-44B0-AAC8-DA94E386C714}" type="presParOf" srcId="{27368723-7909-4318-9C36-A7B96BF53B3A}" destId="{5BB1B93A-AD31-4FF9-9F18-6613A1B4D78C}" srcOrd="6" destOrd="0" presId="urn:microsoft.com/office/officeart/2005/8/layout/hProcess4"/>
    <dgm:cxn modelId="{A38B7B8A-5EF4-4694-94B1-134D645D3EB1}" type="presParOf" srcId="{5BB1B93A-AD31-4FF9-9F18-6613A1B4D78C}" destId="{A66596F6-C441-4A84-9B11-2C292D68C6E7}" srcOrd="0" destOrd="0" presId="urn:microsoft.com/office/officeart/2005/8/layout/hProcess4"/>
    <dgm:cxn modelId="{B99D3AE2-7EAD-469D-A979-15D69D4CDC59}" type="presParOf" srcId="{5BB1B93A-AD31-4FF9-9F18-6613A1B4D78C}" destId="{1C2DCB70-991A-47B2-878A-A3837A84E6D2}" srcOrd="1" destOrd="0" presId="urn:microsoft.com/office/officeart/2005/8/layout/hProcess4"/>
    <dgm:cxn modelId="{1B5AA960-1040-4168-AECE-906E4EDD9412}" type="presParOf" srcId="{5BB1B93A-AD31-4FF9-9F18-6613A1B4D78C}" destId="{8FA7400B-14A6-4137-928D-048707F7942C}" srcOrd="2" destOrd="0" presId="urn:microsoft.com/office/officeart/2005/8/layout/hProcess4"/>
    <dgm:cxn modelId="{DF5C5D7C-6A30-4EB6-8EE9-8D4150D2CE63}" type="presParOf" srcId="{5BB1B93A-AD31-4FF9-9F18-6613A1B4D78C}" destId="{C6E49F89-5987-46D3-B0E1-4D01D6030357}" srcOrd="3" destOrd="0" presId="urn:microsoft.com/office/officeart/2005/8/layout/hProcess4"/>
    <dgm:cxn modelId="{FA0E0144-4101-49FA-822B-B206A249C852}" type="presParOf" srcId="{5BB1B93A-AD31-4FF9-9F18-6613A1B4D78C}" destId="{D99E1A41-A346-4AB9-8C12-A8DB487EEE27}"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57FA66-D018-47EC-A2ED-0D54C45F30A4}">
      <dsp:nvSpPr>
        <dsp:cNvPr id="0" name=""/>
        <dsp:cNvSpPr/>
      </dsp:nvSpPr>
      <dsp:spPr>
        <a:xfrm>
          <a:off x="2196" y="1721649"/>
          <a:ext cx="2385587" cy="2518735"/>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What are the needs of the child?</a:t>
          </a:r>
          <a:endParaRPr lang="en-US" sz="1400" kern="1200" dirty="0"/>
        </a:p>
        <a:p>
          <a:pPr marL="114300" lvl="1" indent="-114300" algn="l" defTabSz="622300" rtl="0">
            <a:lnSpc>
              <a:spcPct val="90000"/>
            </a:lnSpc>
            <a:spcBef>
              <a:spcPct val="0"/>
            </a:spcBef>
            <a:spcAft>
              <a:spcPct val="15000"/>
            </a:spcAft>
            <a:buChar char="•"/>
          </a:pPr>
          <a:r>
            <a:rPr lang="en-US" sz="1400" kern="1200" dirty="0">
              <a:latin typeface="Gill Sans MT"/>
            </a:rPr>
            <a:t>How do we know?</a:t>
          </a:r>
        </a:p>
        <a:p>
          <a:pPr marL="114300" lvl="1" indent="-114300" algn="l" defTabSz="622300" rtl="0">
            <a:lnSpc>
              <a:spcPct val="90000"/>
            </a:lnSpc>
            <a:spcBef>
              <a:spcPct val="0"/>
            </a:spcBef>
            <a:spcAft>
              <a:spcPct val="15000"/>
            </a:spcAft>
            <a:buChar char="•"/>
          </a:pPr>
          <a:r>
            <a:rPr lang="en-US" sz="1400" kern="1200" dirty="0">
              <a:latin typeface="Gill Sans MT"/>
            </a:rPr>
            <a:t>What tools will we use? Statutory or non statutory?</a:t>
          </a:r>
        </a:p>
        <a:p>
          <a:pPr marL="114300" lvl="1" indent="-114300" algn="l" defTabSz="622300" rtl="0">
            <a:lnSpc>
              <a:spcPct val="90000"/>
            </a:lnSpc>
            <a:spcBef>
              <a:spcPct val="0"/>
            </a:spcBef>
            <a:spcAft>
              <a:spcPct val="15000"/>
            </a:spcAft>
            <a:buChar char="•"/>
          </a:pPr>
          <a:r>
            <a:rPr lang="en-US" sz="1400" kern="1200" dirty="0">
              <a:latin typeface="Gill Sans MT"/>
            </a:rPr>
            <a:t>How do we record the families voice?</a:t>
          </a:r>
        </a:p>
        <a:p>
          <a:pPr marL="114300" lvl="1" indent="-114300" algn="l" defTabSz="622300" rtl="0">
            <a:lnSpc>
              <a:spcPct val="90000"/>
            </a:lnSpc>
            <a:spcBef>
              <a:spcPct val="0"/>
            </a:spcBef>
            <a:spcAft>
              <a:spcPct val="15000"/>
            </a:spcAft>
            <a:buChar char="•"/>
          </a:pPr>
          <a:r>
            <a:rPr lang="en-US" sz="1400" kern="1200" dirty="0">
              <a:latin typeface="Gill Sans MT"/>
            </a:rPr>
            <a:t>The child’s voice?</a:t>
          </a:r>
        </a:p>
        <a:p>
          <a:pPr marL="114300" lvl="1" indent="-114300" algn="l" defTabSz="622300" rtl="0">
            <a:lnSpc>
              <a:spcPct val="90000"/>
            </a:lnSpc>
            <a:spcBef>
              <a:spcPct val="0"/>
            </a:spcBef>
            <a:spcAft>
              <a:spcPct val="15000"/>
            </a:spcAft>
            <a:buChar char="•"/>
          </a:pPr>
          <a:r>
            <a:rPr lang="en-US" sz="1400" kern="1200" dirty="0">
              <a:latin typeface="Gill Sans MT"/>
            </a:rPr>
            <a:t>How will we find out what they need?</a:t>
          </a:r>
        </a:p>
      </dsp:txBody>
      <dsp:txXfrm>
        <a:off x="60159" y="1779612"/>
        <a:ext cx="2269661" cy="1863080"/>
      </dsp:txXfrm>
    </dsp:sp>
    <dsp:sp modelId="{E0ED291F-72E7-4145-A3DA-2FB2D58C4A1D}">
      <dsp:nvSpPr>
        <dsp:cNvPr id="0" name=""/>
        <dsp:cNvSpPr/>
      </dsp:nvSpPr>
      <dsp:spPr>
        <a:xfrm>
          <a:off x="1210685" y="3481779"/>
          <a:ext cx="2179925" cy="2179925"/>
        </a:xfrm>
        <a:prstGeom prst="leftCircularArrow">
          <a:avLst>
            <a:gd name="adj1" fmla="val 1787"/>
            <a:gd name="adj2" fmla="val 213093"/>
            <a:gd name="adj3" fmla="val 1131488"/>
            <a:gd name="adj4" fmla="val 8167374"/>
            <a:gd name="adj5" fmla="val 2085"/>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64407CA-E4B6-4924-9847-89B652A9E313}">
      <dsp:nvSpPr>
        <dsp:cNvPr id="0" name=""/>
        <dsp:cNvSpPr/>
      </dsp:nvSpPr>
      <dsp:spPr>
        <a:xfrm>
          <a:off x="674116" y="4253152"/>
          <a:ext cx="1405110" cy="55876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Assess</a:t>
          </a:r>
          <a:endParaRPr lang="en-US" sz="3300" kern="1200" dirty="0"/>
        </a:p>
      </dsp:txBody>
      <dsp:txXfrm>
        <a:off x="690482" y="4269518"/>
        <a:ext cx="1372378" cy="526034"/>
      </dsp:txXfrm>
    </dsp:sp>
    <dsp:sp modelId="{AF2D154F-2150-4EEF-804E-4ED787838244}">
      <dsp:nvSpPr>
        <dsp:cNvPr id="0" name=""/>
        <dsp:cNvSpPr/>
      </dsp:nvSpPr>
      <dsp:spPr>
        <a:xfrm>
          <a:off x="2595967" y="1509113"/>
          <a:ext cx="1778074" cy="3808037"/>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2160012"/>
              <a:satOff val="-9376"/>
              <a:lumOff val="-666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endParaRPr lang="en-US" sz="1400" kern="1200" dirty="0"/>
        </a:p>
        <a:p>
          <a:pPr marL="114300" lvl="1" indent="-114300" algn="ctr" defTabSz="622300">
            <a:lnSpc>
              <a:spcPct val="90000"/>
            </a:lnSpc>
            <a:spcBef>
              <a:spcPct val="0"/>
            </a:spcBef>
            <a:spcAft>
              <a:spcPct val="15000"/>
            </a:spcAft>
            <a:buChar char="•"/>
          </a:pPr>
          <a:r>
            <a:rPr lang="en-GB" sz="1400" kern="1200" dirty="0"/>
            <a:t>What kind of plan is needed? MAO or MSP?</a:t>
          </a:r>
        </a:p>
        <a:p>
          <a:pPr marL="114300" lvl="1" indent="-114300" algn="ctr" defTabSz="622300">
            <a:lnSpc>
              <a:spcPct val="90000"/>
            </a:lnSpc>
            <a:spcBef>
              <a:spcPct val="0"/>
            </a:spcBef>
            <a:spcAft>
              <a:spcPct val="15000"/>
            </a:spcAft>
            <a:buChar char="•"/>
          </a:pPr>
          <a:r>
            <a:rPr lang="en-GB" sz="1400" kern="1200" dirty="0"/>
            <a:t>Who will support?</a:t>
          </a:r>
        </a:p>
        <a:p>
          <a:pPr marL="114300" lvl="1" indent="-114300" algn="ctr" defTabSz="622300">
            <a:lnSpc>
              <a:spcPct val="90000"/>
            </a:lnSpc>
            <a:spcBef>
              <a:spcPct val="0"/>
            </a:spcBef>
            <a:spcAft>
              <a:spcPct val="15000"/>
            </a:spcAft>
            <a:buChar char="•"/>
          </a:pPr>
          <a:r>
            <a:rPr lang="en-GB" sz="1400" kern="1200" dirty="0"/>
            <a:t>What?</a:t>
          </a:r>
        </a:p>
        <a:p>
          <a:pPr marL="114300" lvl="1" indent="-114300" algn="ctr" defTabSz="622300">
            <a:lnSpc>
              <a:spcPct val="90000"/>
            </a:lnSpc>
            <a:spcBef>
              <a:spcPct val="0"/>
            </a:spcBef>
            <a:spcAft>
              <a:spcPct val="15000"/>
            </a:spcAft>
            <a:buChar char="•"/>
          </a:pPr>
          <a:r>
            <a:rPr lang="en-GB" sz="1400" kern="1200" dirty="0"/>
            <a:t>How often?</a:t>
          </a:r>
        </a:p>
        <a:p>
          <a:pPr marL="114300" lvl="1" indent="-114300" algn="ctr" defTabSz="622300">
            <a:lnSpc>
              <a:spcPct val="90000"/>
            </a:lnSpc>
            <a:spcBef>
              <a:spcPct val="0"/>
            </a:spcBef>
            <a:spcAft>
              <a:spcPct val="15000"/>
            </a:spcAft>
            <a:buChar char="•"/>
          </a:pPr>
          <a:r>
            <a:rPr lang="en-GB" sz="1400" kern="1200" dirty="0"/>
            <a:t>Targeted support?</a:t>
          </a:r>
        </a:p>
        <a:p>
          <a:pPr marL="114300" lvl="1" indent="-114300" algn="ctr" defTabSz="622300">
            <a:lnSpc>
              <a:spcPct val="90000"/>
            </a:lnSpc>
            <a:spcBef>
              <a:spcPct val="0"/>
            </a:spcBef>
            <a:spcAft>
              <a:spcPct val="15000"/>
            </a:spcAft>
            <a:buChar char="•"/>
          </a:pPr>
          <a:r>
            <a:rPr lang="en-GB" sz="1400" kern="1200" dirty="0"/>
            <a:t>Specific intervention?</a:t>
          </a:r>
        </a:p>
        <a:p>
          <a:pPr marL="114300" lvl="1" indent="-114300" algn="ctr" defTabSz="622300">
            <a:lnSpc>
              <a:spcPct val="90000"/>
            </a:lnSpc>
            <a:spcBef>
              <a:spcPct val="0"/>
            </a:spcBef>
            <a:spcAft>
              <a:spcPct val="15000"/>
            </a:spcAft>
            <a:buChar char="•"/>
          </a:pPr>
          <a:r>
            <a:rPr lang="en-GB" sz="1400" kern="1200" dirty="0"/>
            <a:t>Apply for EYIF?</a:t>
          </a:r>
        </a:p>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endParaRPr lang="en-US" sz="1400" kern="1200" dirty="0">
            <a:latin typeface="Gill Sans MT"/>
          </a:endParaRPr>
        </a:p>
      </dsp:txBody>
      <dsp:txXfrm>
        <a:off x="2648045" y="2377199"/>
        <a:ext cx="1673918" cy="2887873"/>
      </dsp:txXfrm>
    </dsp:sp>
    <dsp:sp modelId="{3F4B7A30-8EAA-4B84-958F-6E9DDA029DF6}">
      <dsp:nvSpPr>
        <dsp:cNvPr id="0" name=""/>
        <dsp:cNvSpPr/>
      </dsp:nvSpPr>
      <dsp:spPr>
        <a:xfrm>
          <a:off x="3544054" y="1493141"/>
          <a:ext cx="2142484" cy="2142484"/>
        </a:xfrm>
        <a:prstGeom prst="circularArrow">
          <a:avLst>
            <a:gd name="adj1" fmla="val 1819"/>
            <a:gd name="adj2" fmla="val 216971"/>
            <a:gd name="adj3" fmla="val 20283763"/>
            <a:gd name="adj4" fmla="val 13251756"/>
            <a:gd name="adj5" fmla="val 2122"/>
          </a:avLst>
        </a:prstGeom>
        <a:solidFill>
          <a:schemeClr val="accent2">
            <a:hueOff val="-3240018"/>
            <a:satOff val="-14064"/>
            <a:lumOff val="-1000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245A3D7-4FC0-4EE0-A344-2178FF81D3D6}">
      <dsp:nvSpPr>
        <dsp:cNvPr id="0" name=""/>
        <dsp:cNvSpPr/>
      </dsp:nvSpPr>
      <dsp:spPr>
        <a:xfrm>
          <a:off x="2779750" y="1690861"/>
          <a:ext cx="1405110" cy="558766"/>
        </a:xfrm>
        <a:prstGeom prst="roundRect">
          <a:avLst>
            <a:gd name="adj" fmla="val 10000"/>
          </a:avLst>
        </a:prstGeom>
        <a:solidFill>
          <a:schemeClr val="accent2">
            <a:hueOff val="-2160012"/>
            <a:satOff val="-9376"/>
            <a:lumOff val="-666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a:latin typeface="Gill Sans MT"/>
            </a:rPr>
            <a:t>Plan</a:t>
          </a:r>
          <a:endParaRPr lang="en-US" sz="3300" kern="1200"/>
        </a:p>
      </dsp:txBody>
      <dsp:txXfrm>
        <a:off x="2796116" y="1707227"/>
        <a:ext cx="1372378" cy="526034"/>
      </dsp:txXfrm>
    </dsp:sp>
    <dsp:sp modelId="{71C723F6-0AD5-42E2-B27F-E1D32ABA8473}">
      <dsp:nvSpPr>
        <dsp:cNvPr id="0" name=""/>
        <dsp:cNvSpPr/>
      </dsp:nvSpPr>
      <dsp:spPr>
        <a:xfrm>
          <a:off x="4613897" y="1691793"/>
          <a:ext cx="1580749" cy="2578448"/>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4320025"/>
              <a:satOff val="-18752"/>
              <a:lumOff val="-1333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Plan into daily timetables</a:t>
          </a:r>
          <a:endParaRPr lang="en-US" sz="1400" kern="1200" dirty="0"/>
        </a:p>
        <a:p>
          <a:pPr marL="114300" lvl="1" indent="-114300" algn="l" defTabSz="622300" rtl="0">
            <a:lnSpc>
              <a:spcPct val="90000"/>
            </a:lnSpc>
            <a:spcBef>
              <a:spcPct val="0"/>
            </a:spcBef>
            <a:spcAft>
              <a:spcPct val="15000"/>
            </a:spcAft>
            <a:buChar char="•"/>
          </a:pPr>
          <a:r>
            <a:rPr lang="en-US" sz="1400" kern="1200" dirty="0"/>
            <a:t>Engage parents and involve them in delivery</a:t>
          </a:r>
        </a:p>
        <a:p>
          <a:pPr marL="114300" lvl="1" indent="-114300" algn="l" defTabSz="622300" rtl="0">
            <a:lnSpc>
              <a:spcPct val="90000"/>
            </a:lnSpc>
            <a:spcBef>
              <a:spcPct val="0"/>
            </a:spcBef>
            <a:spcAft>
              <a:spcPct val="15000"/>
            </a:spcAft>
            <a:buChar char="•"/>
          </a:pPr>
          <a:r>
            <a:rPr lang="en-US" sz="1400" kern="1200" dirty="0"/>
            <a:t>Gather and record progress.</a:t>
          </a:r>
        </a:p>
        <a:p>
          <a:pPr marL="114300" lvl="1" indent="-114300" algn="l" defTabSz="622300" rtl="0">
            <a:lnSpc>
              <a:spcPct val="90000"/>
            </a:lnSpc>
            <a:spcBef>
              <a:spcPct val="0"/>
            </a:spcBef>
            <a:spcAft>
              <a:spcPct val="15000"/>
            </a:spcAft>
            <a:buChar char="•"/>
          </a:pPr>
          <a:r>
            <a:rPr lang="en-US" sz="1400" kern="1200" dirty="0"/>
            <a:t>Adapt as needed</a:t>
          </a:r>
        </a:p>
      </dsp:txBody>
      <dsp:txXfrm>
        <a:off x="4660196" y="1738092"/>
        <a:ext cx="1488151" cy="1933325"/>
      </dsp:txXfrm>
    </dsp:sp>
    <dsp:sp modelId="{117367A9-39BC-4B4F-B027-E9988CD66821}">
      <dsp:nvSpPr>
        <dsp:cNvPr id="0" name=""/>
        <dsp:cNvSpPr/>
      </dsp:nvSpPr>
      <dsp:spPr>
        <a:xfrm>
          <a:off x="5387341" y="2959624"/>
          <a:ext cx="1966882" cy="1966882"/>
        </a:xfrm>
        <a:prstGeom prst="leftCircularArrow">
          <a:avLst>
            <a:gd name="adj1" fmla="val 1981"/>
            <a:gd name="adj2" fmla="val 237218"/>
            <a:gd name="adj3" fmla="val 21170722"/>
            <a:gd name="adj4" fmla="val 6582482"/>
            <a:gd name="adj5" fmla="val 2311"/>
          </a:avLst>
        </a:prstGeom>
        <a:solidFill>
          <a:schemeClr val="accent2">
            <a:hueOff val="-6480037"/>
            <a:satOff val="-28128"/>
            <a:lumOff val="-1999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8DA645-6172-4B29-9711-672E31A3A4E7}">
      <dsp:nvSpPr>
        <dsp:cNvPr id="0" name=""/>
        <dsp:cNvSpPr/>
      </dsp:nvSpPr>
      <dsp:spPr>
        <a:xfrm>
          <a:off x="5060132" y="4429991"/>
          <a:ext cx="1405110" cy="558766"/>
        </a:xfrm>
        <a:prstGeom prst="roundRect">
          <a:avLst>
            <a:gd name="adj" fmla="val 10000"/>
          </a:avLst>
        </a:prstGeom>
        <a:solidFill>
          <a:schemeClr val="accent2">
            <a:hueOff val="-4320025"/>
            <a:satOff val="-18752"/>
            <a:lumOff val="-133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rtl="0">
            <a:lnSpc>
              <a:spcPct val="90000"/>
            </a:lnSpc>
            <a:spcBef>
              <a:spcPct val="0"/>
            </a:spcBef>
            <a:spcAft>
              <a:spcPct val="35000"/>
            </a:spcAft>
            <a:buNone/>
          </a:pPr>
          <a:r>
            <a:rPr lang="en-US" sz="3300" kern="1200">
              <a:latin typeface="Gill Sans MT"/>
            </a:rPr>
            <a:t>Do </a:t>
          </a:r>
          <a:endParaRPr lang="en-US" sz="3300" kern="1200"/>
        </a:p>
      </dsp:txBody>
      <dsp:txXfrm>
        <a:off x="5076498" y="4446357"/>
        <a:ext cx="1372378" cy="526034"/>
      </dsp:txXfrm>
    </dsp:sp>
    <dsp:sp modelId="{1C2DCB70-991A-47B2-878A-A3837A84E6D2}">
      <dsp:nvSpPr>
        <dsp:cNvPr id="0" name=""/>
        <dsp:cNvSpPr/>
      </dsp:nvSpPr>
      <dsp:spPr>
        <a:xfrm>
          <a:off x="6555817" y="1697510"/>
          <a:ext cx="1580749" cy="2567014"/>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6480037"/>
              <a:satOff val="-28128"/>
              <a:lumOff val="-1999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rtl="0">
            <a:lnSpc>
              <a:spcPct val="90000"/>
            </a:lnSpc>
            <a:spcBef>
              <a:spcPct val="0"/>
            </a:spcBef>
            <a:spcAft>
              <a:spcPct val="15000"/>
            </a:spcAft>
            <a:buChar char="•"/>
          </a:pPr>
          <a:r>
            <a:rPr lang="en-US" sz="1400" kern="1200" dirty="0">
              <a:latin typeface="Gill Sans MT"/>
            </a:rPr>
            <a:t>How did it go? </a:t>
          </a:r>
        </a:p>
        <a:p>
          <a:pPr marL="114300" lvl="1" indent="-114300" algn="l" defTabSz="622300" rtl="0">
            <a:lnSpc>
              <a:spcPct val="90000"/>
            </a:lnSpc>
            <a:spcBef>
              <a:spcPct val="0"/>
            </a:spcBef>
            <a:spcAft>
              <a:spcPct val="15000"/>
            </a:spcAft>
            <a:buChar char="•"/>
          </a:pPr>
          <a:r>
            <a:rPr lang="en-US" sz="1400" kern="1200" dirty="0">
              <a:latin typeface="Gill Sans MT"/>
            </a:rPr>
            <a:t>How do you know?</a:t>
          </a:r>
        </a:p>
        <a:p>
          <a:pPr marL="114300" lvl="1" indent="-114300" algn="l" defTabSz="622300" rtl="0">
            <a:lnSpc>
              <a:spcPct val="90000"/>
            </a:lnSpc>
            <a:spcBef>
              <a:spcPct val="0"/>
            </a:spcBef>
            <a:spcAft>
              <a:spcPct val="15000"/>
            </a:spcAft>
            <a:buChar char="•"/>
          </a:pPr>
          <a:r>
            <a:rPr lang="en-US" sz="1400" kern="1200" dirty="0">
              <a:latin typeface="Gill Sans MT"/>
            </a:rPr>
            <a:t>Review meeting? </a:t>
          </a:r>
        </a:p>
        <a:p>
          <a:pPr marL="114300" lvl="1" indent="-114300" algn="l" defTabSz="622300" rtl="0">
            <a:lnSpc>
              <a:spcPct val="90000"/>
            </a:lnSpc>
            <a:spcBef>
              <a:spcPct val="0"/>
            </a:spcBef>
            <a:spcAft>
              <a:spcPct val="15000"/>
            </a:spcAft>
            <a:buChar char="•"/>
          </a:pPr>
          <a:r>
            <a:rPr lang="en-US" sz="1400" kern="1200" dirty="0">
              <a:latin typeface="Gill Sans MT"/>
            </a:rPr>
            <a:t>Who do you invite? </a:t>
          </a:r>
          <a:endParaRPr lang="en-US" sz="1400" kern="1200" dirty="0"/>
        </a:p>
      </dsp:txBody>
      <dsp:txXfrm>
        <a:off x="6602116" y="2293883"/>
        <a:ext cx="1488151" cy="1924341"/>
      </dsp:txXfrm>
    </dsp:sp>
    <dsp:sp modelId="{C6E49F89-5987-46D3-B0E1-4D01D6030357}">
      <dsp:nvSpPr>
        <dsp:cNvPr id="0" name=""/>
        <dsp:cNvSpPr/>
      </dsp:nvSpPr>
      <dsp:spPr>
        <a:xfrm>
          <a:off x="6895657" y="1117456"/>
          <a:ext cx="1405110" cy="558766"/>
        </a:xfrm>
        <a:prstGeom prst="roundRect">
          <a:avLst>
            <a:gd name="adj" fmla="val 10000"/>
          </a:avLst>
        </a:prstGeom>
        <a:solidFill>
          <a:schemeClr val="accent2">
            <a:hueOff val="-6480037"/>
            <a:satOff val="-28128"/>
            <a:lumOff val="-19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ctr" defTabSz="1466850">
            <a:lnSpc>
              <a:spcPct val="90000"/>
            </a:lnSpc>
            <a:spcBef>
              <a:spcPct val="0"/>
            </a:spcBef>
            <a:spcAft>
              <a:spcPct val="35000"/>
            </a:spcAft>
            <a:buNone/>
          </a:pPr>
          <a:r>
            <a:rPr lang="en-US" sz="3300" kern="1200" dirty="0">
              <a:latin typeface="Gill Sans MT"/>
            </a:rPr>
            <a:t>Review</a:t>
          </a:r>
        </a:p>
      </dsp:txBody>
      <dsp:txXfrm>
        <a:off x="6912023" y="1133822"/>
        <a:ext cx="1372378" cy="5260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F94F40-3FDF-4FDA-904A-DA6C98F984BD}"/>
              </a:ext>
            </a:extLst>
          </p:cNvPr>
          <p:cNvSpPr>
            <a:spLocks noGrp="1"/>
          </p:cNvSpPr>
          <p:nvPr>
            <p:ph type="hdr" sz="quarter"/>
          </p:nvPr>
        </p:nvSpPr>
        <p:spPr>
          <a:xfrm>
            <a:off x="0" y="1"/>
            <a:ext cx="2889362" cy="493713"/>
          </a:xfrm>
          <a:prstGeom prst="rect">
            <a:avLst/>
          </a:prstGeom>
        </p:spPr>
        <p:txBody>
          <a:bodyPr vert="horz" lIns="91440" tIns="45720" rIns="91440" bIns="45720" rtlCol="0"/>
          <a:lstStyle>
            <a:lvl1pPr algn="l" eaLnBrk="1" hangingPunct="1">
              <a:defRPr sz="1200">
                <a:latin typeface="Arial" pitchFamily="34" charset="0"/>
                <a:cs typeface="Arial" pitchFamily="34" charset="0"/>
              </a:defRPr>
            </a:lvl1pPr>
          </a:lstStyle>
          <a:p>
            <a:pPr>
              <a:defRPr/>
            </a:pPr>
            <a:endParaRPr lang="en-GB"/>
          </a:p>
        </p:txBody>
      </p:sp>
      <p:sp>
        <p:nvSpPr>
          <p:cNvPr id="3" name="Date Placeholder 2">
            <a:extLst>
              <a:ext uri="{FF2B5EF4-FFF2-40B4-BE49-F238E27FC236}">
                <a16:creationId xmlns:a16="http://schemas.microsoft.com/office/drawing/2014/main" id="{216A16F8-A143-4A34-AFE8-DEB4C188EBC9}"/>
              </a:ext>
            </a:extLst>
          </p:cNvPr>
          <p:cNvSpPr>
            <a:spLocks noGrp="1"/>
          </p:cNvSpPr>
          <p:nvPr>
            <p:ph type="dt" sz="quarter" idx="1"/>
          </p:nvPr>
        </p:nvSpPr>
        <p:spPr>
          <a:xfrm>
            <a:off x="3778155" y="1"/>
            <a:ext cx="2889362" cy="493713"/>
          </a:xfrm>
          <a:prstGeom prst="rect">
            <a:avLst/>
          </a:prstGeom>
        </p:spPr>
        <p:txBody>
          <a:bodyPr vert="horz" lIns="91440" tIns="45720" rIns="91440" bIns="45720" rtlCol="0"/>
          <a:lstStyle>
            <a:lvl1pPr algn="r" eaLnBrk="1" hangingPunct="1">
              <a:defRPr sz="1200">
                <a:latin typeface="Arial" pitchFamily="34" charset="0"/>
                <a:cs typeface="Arial" pitchFamily="34" charset="0"/>
              </a:defRPr>
            </a:lvl1pPr>
          </a:lstStyle>
          <a:p>
            <a:pPr>
              <a:defRPr/>
            </a:pPr>
            <a:fld id="{CD0A7EB8-7AB2-4B51-A71D-72C03A189A66}" type="datetimeFigureOut">
              <a:rPr lang="en-GB"/>
              <a:pPr>
                <a:defRPr/>
              </a:pPr>
              <a:t>24/05/2023</a:t>
            </a:fld>
            <a:endParaRPr lang="en-GB"/>
          </a:p>
        </p:txBody>
      </p:sp>
      <p:sp>
        <p:nvSpPr>
          <p:cNvPr id="4" name="Footer Placeholder 3">
            <a:extLst>
              <a:ext uri="{FF2B5EF4-FFF2-40B4-BE49-F238E27FC236}">
                <a16:creationId xmlns:a16="http://schemas.microsoft.com/office/drawing/2014/main" id="{53F5578F-B06F-495A-BB1A-B3E6CA54B1E9}"/>
              </a:ext>
            </a:extLst>
          </p:cNvPr>
          <p:cNvSpPr>
            <a:spLocks noGrp="1"/>
          </p:cNvSpPr>
          <p:nvPr>
            <p:ph type="ftr" sz="quarter" idx="2"/>
          </p:nvPr>
        </p:nvSpPr>
        <p:spPr>
          <a:xfrm>
            <a:off x="0" y="9377363"/>
            <a:ext cx="2889362" cy="493712"/>
          </a:xfrm>
          <a:prstGeom prst="rect">
            <a:avLst/>
          </a:prstGeom>
        </p:spPr>
        <p:txBody>
          <a:bodyPr vert="horz" lIns="91440" tIns="45720" rIns="91440" bIns="45720" rtlCol="0" anchor="b"/>
          <a:lstStyle>
            <a:lvl1pPr algn="l" eaLnBrk="1" hangingPunct="1">
              <a:defRPr sz="1200">
                <a:latin typeface="Arial" pitchFamily="34" charset="0"/>
                <a:cs typeface="Arial"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B5F5A59A-99E8-4B85-A8AF-4915755FD930}"/>
              </a:ext>
            </a:extLst>
          </p:cNvPr>
          <p:cNvSpPr>
            <a:spLocks noGrp="1"/>
          </p:cNvSpPr>
          <p:nvPr>
            <p:ph type="sldNum" sz="quarter" idx="3"/>
          </p:nvPr>
        </p:nvSpPr>
        <p:spPr>
          <a:xfrm>
            <a:off x="3778155" y="9377363"/>
            <a:ext cx="288936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E5FC3E1-CE5B-4ACB-8AF4-9AACFA56F8E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99F13-C3C5-4D62-A055-2E6BF87516E8}"/>
              </a:ext>
            </a:extLst>
          </p:cNvPr>
          <p:cNvSpPr>
            <a:spLocks noGrp="1"/>
          </p:cNvSpPr>
          <p:nvPr>
            <p:ph type="hdr" sz="quarter"/>
          </p:nvPr>
        </p:nvSpPr>
        <p:spPr>
          <a:xfrm>
            <a:off x="0" y="1"/>
            <a:ext cx="2889362" cy="493713"/>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AA598AD8-1C2D-45CF-A96E-556852F466BF}"/>
              </a:ext>
            </a:extLst>
          </p:cNvPr>
          <p:cNvSpPr>
            <a:spLocks noGrp="1"/>
          </p:cNvSpPr>
          <p:nvPr>
            <p:ph type="dt" idx="1"/>
          </p:nvPr>
        </p:nvSpPr>
        <p:spPr>
          <a:xfrm>
            <a:off x="3778155" y="1"/>
            <a:ext cx="2889362" cy="493713"/>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A50B4442-BFCC-4E4E-B4F8-A67930162EFC}" type="datetimeFigureOut">
              <a:rPr lang="en-GB"/>
              <a:pPr>
                <a:defRPr/>
              </a:pPr>
              <a:t>24/05/2023</a:t>
            </a:fld>
            <a:endParaRPr lang="en-GB"/>
          </a:p>
        </p:txBody>
      </p:sp>
      <p:sp>
        <p:nvSpPr>
          <p:cNvPr id="4" name="Slide Image Placeholder 3">
            <a:extLst>
              <a:ext uri="{FF2B5EF4-FFF2-40B4-BE49-F238E27FC236}">
                <a16:creationId xmlns:a16="http://schemas.microsoft.com/office/drawing/2014/main" id="{6C5768E4-0F88-4956-A5CC-B456E7E989C0}"/>
              </a:ext>
            </a:extLst>
          </p:cNvPr>
          <p:cNvSpPr>
            <a:spLocks noGrp="1" noRot="1" noChangeAspect="1"/>
          </p:cNvSpPr>
          <p:nvPr>
            <p:ph type="sldImg" idx="2"/>
          </p:nvPr>
        </p:nvSpPr>
        <p:spPr>
          <a:xfrm>
            <a:off x="866775" y="739775"/>
            <a:ext cx="4935538" cy="37020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AED9F94-9600-4246-949F-9272C4920863}"/>
              </a:ext>
            </a:extLst>
          </p:cNvPr>
          <p:cNvSpPr>
            <a:spLocks noGrp="1"/>
          </p:cNvSpPr>
          <p:nvPr>
            <p:ph type="body" sz="quarter" idx="3"/>
          </p:nvPr>
        </p:nvSpPr>
        <p:spPr>
          <a:xfrm>
            <a:off x="667381" y="4689476"/>
            <a:ext cx="5334327" cy="4443413"/>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0C14734-AAB6-4122-9BF4-05E75E7ECBDC}"/>
              </a:ext>
            </a:extLst>
          </p:cNvPr>
          <p:cNvSpPr>
            <a:spLocks noGrp="1"/>
          </p:cNvSpPr>
          <p:nvPr>
            <p:ph type="ftr" sz="quarter" idx="4"/>
          </p:nvPr>
        </p:nvSpPr>
        <p:spPr>
          <a:xfrm>
            <a:off x="0" y="9377363"/>
            <a:ext cx="2889362" cy="493712"/>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A0F57DC9-2618-45E2-98F2-685F4D82634E}"/>
              </a:ext>
            </a:extLst>
          </p:cNvPr>
          <p:cNvSpPr>
            <a:spLocks noGrp="1"/>
          </p:cNvSpPr>
          <p:nvPr>
            <p:ph type="sldNum" sz="quarter" idx="5"/>
          </p:nvPr>
        </p:nvSpPr>
        <p:spPr>
          <a:xfrm>
            <a:off x="3778155" y="9377363"/>
            <a:ext cx="288936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9CC697C-2B92-4628-A057-BA6D6B93BA76}"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1</a:t>
            </a:fld>
            <a:endParaRPr lang="en-GB" altLang="en-US"/>
          </a:p>
        </p:txBody>
      </p:sp>
    </p:spTree>
    <p:extLst>
      <p:ext uri="{BB962C8B-B14F-4D97-AF65-F5344CB8AC3E}">
        <p14:creationId xmlns:p14="http://schemas.microsoft.com/office/powerpoint/2010/main" val="2735654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13</a:t>
            </a:fld>
            <a:endParaRPr lang="en-GB" altLang="en-US"/>
          </a:p>
        </p:txBody>
      </p:sp>
    </p:spTree>
    <p:extLst>
      <p:ext uri="{BB962C8B-B14F-4D97-AF65-F5344CB8AC3E}">
        <p14:creationId xmlns:p14="http://schemas.microsoft.com/office/powerpoint/2010/main" val="1027488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18</a:t>
            </a:fld>
            <a:endParaRPr lang="en-GB" altLang="en-US"/>
          </a:p>
        </p:txBody>
      </p:sp>
    </p:spTree>
    <p:extLst>
      <p:ext uri="{BB962C8B-B14F-4D97-AF65-F5344CB8AC3E}">
        <p14:creationId xmlns:p14="http://schemas.microsoft.com/office/powerpoint/2010/main" val="3033587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Explain what the Graduated Approach is and how each aspect helps to provide suitable SEN support, within the cycle:</a:t>
            </a:r>
          </a:p>
          <a:p>
            <a:r>
              <a:rPr lang="en-GB"/>
              <a:t>Assess</a:t>
            </a:r>
          </a:p>
          <a:p>
            <a:r>
              <a:rPr lang="en-GB"/>
              <a:t>Plan</a:t>
            </a:r>
          </a:p>
          <a:p>
            <a:r>
              <a:rPr lang="en-GB"/>
              <a:t>Do </a:t>
            </a:r>
          </a:p>
          <a:p>
            <a:r>
              <a:rPr lang="en-GB"/>
              <a:t>Review </a:t>
            </a:r>
          </a:p>
          <a:p>
            <a:endParaRPr lang="en-GB"/>
          </a:p>
          <a:p>
            <a:r>
              <a:rPr lang="en-GB"/>
              <a:t>Explain the role of the early years practitioner/ key worker and that of the SENCo within the cycle </a:t>
            </a:r>
          </a:p>
          <a:p>
            <a:endParaRPr lang="en-GB"/>
          </a:p>
        </p:txBody>
      </p:sp>
      <p:sp>
        <p:nvSpPr>
          <p:cNvPr id="4" name="Slide Number Placeholder 3"/>
          <p:cNvSpPr>
            <a:spLocks noGrp="1"/>
          </p:cNvSpPr>
          <p:nvPr>
            <p:ph type="sldNum" sz="quarter" idx="5"/>
          </p:nvPr>
        </p:nvSpPr>
        <p:spPr/>
        <p:txBody>
          <a:bodyPr/>
          <a:lstStyle/>
          <a:p>
            <a:fld id="{09CC697C-2B92-4628-A057-BA6D6B93BA76}" type="slidenum">
              <a:rPr lang="en-GB" altLang="en-US" smtClean="0"/>
              <a:pPr/>
              <a:t>20</a:t>
            </a:fld>
            <a:endParaRPr lang="en-GB" altLang="en-US"/>
          </a:p>
        </p:txBody>
      </p:sp>
    </p:spTree>
    <p:extLst>
      <p:ext uri="{BB962C8B-B14F-4D97-AF65-F5344CB8AC3E}">
        <p14:creationId xmlns:p14="http://schemas.microsoft.com/office/powerpoint/2010/main" val="42574545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55197B34-F843-4627-A192-7588A8D510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188913"/>
            <a:ext cx="2624137" cy="111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a:extLst>
              <a:ext uri="{FF2B5EF4-FFF2-40B4-BE49-F238E27FC236}">
                <a16:creationId xmlns:a16="http://schemas.microsoft.com/office/drawing/2014/main" id="{40C8FD8B-E1BB-4324-9754-4AB5C5BCD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652963"/>
            <a:ext cx="9297988"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331640" y="2130426"/>
            <a:ext cx="7126560" cy="1470025"/>
          </a:xfrm>
        </p:spPr>
        <p:txBody>
          <a:bodyPr/>
          <a:lstStyle>
            <a:lvl1pPr algn="l">
              <a:defRPr baseline="0">
                <a:solidFill>
                  <a:schemeClr val="accent4"/>
                </a:solidFill>
              </a:defRPr>
            </a:lvl1pPr>
          </a:lstStyle>
          <a:p>
            <a:r>
              <a:rPr lang="en-US"/>
              <a:t>Click to edit Master title style</a:t>
            </a:r>
            <a:endParaRPr lang="en-GB"/>
          </a:p>
        </p:txBody>
      </p:sp>
      <p:sp>
        <p:nvSpPr>
          <p:cNvPr id="3" name="Subtitle 2"/>
          <p:cNvSpPr>
            <a:spLocks noGrp="1"/>
          </p:cNvSpPr>
          <p:nvPr>
            <p:ph type="subTitle" idx="1"/>
          </p:nvPr>
        </p:nvSpPr>
        <p:spPr>
          <a:xfrm>
            <a:off x="1331640" y="3573016"/>
            <a:ext cx="6400800" cy="1752600"/>
          </a:xfrm>
        </p:spPr>
        <p:txBody>
          <a:bodyPr/>
          <a:lstStyle>
            <a:lvl1pPr marL="0" indent="0" algn="l">
              <a:buNone/>
              <a:defRPr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Date Placeholder 3">
            <a:extLst>
              <a:ext uri="{FF2B5EF4-FFF2-40B4-BE49-F238E27FC236}">
                <a16:creationId xmlns:a16="http://schemas.microsoft.com/office/drawing/2014/main" id="{76FACBC5-1011-44E4-BFE8-14D6005FDA58}"/>
              </a:ext>
            </a:extLst>
          </p:cNvPr>
          <p:cNvSpPr>
            <a:spLocks noGrp="1"/>
          </p:cNvSpPr>
          <p:nvPr>
            <p:ph type="dt" sz="half" idx="10"/>
          </p:nvPr>
        </p:nvSpPr>
        <p:spPr/>
        <p:txBody>
          <a:bodyPr/>
          <a:lstStyle>
            <a:lvl1pPr>
              <a:defRPr/>
            </a:lvl1pPr>
          </a:lstStyle>
          <a:p>
            <a:pPr>
              <a:defRPr/>
            </a:pPr>
            <a:fld id="{54C78928-AAF6-4329-8F35-D40002911B00}" type="datetimeFigureOut">
              <a:rPr lang="en-GB"/>
              <a:pPr>
                <a:defRPr/>
              </a:pPr>
              <a:t>24/05/2023</a:t>
            </a:fld>
            <a:endParaRPr lang="en-GB"/>
          </a:p>
        </p:txBody>
      </p:sp>
      <p:sp>
        <p:nvSpPr>
          <p:cNvPr id="7" name="Footer Placeholder 4">
            <a:extLst>
              <a:ext uri="{FF2B5EF4-FFF2-40B4-BE49-F238E27FC236}">
                <a16:creationId xmlns:a16="http://schemas.microsoft.com/office/drawing/2014/main" id="{9BB892A5-3BFA-47A7-912B-D795C9390ACE}"/>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7DEF1C02-F6F8-4822-AE8E-8771D46E83A1}"/>
              </a:ext>
            </a:extLst>
          </p:cNvPr>
          <p:cNvSpPr>
            <a:spLocks noGrp="1"/>
          </p:cNvSpPr>
          <p:nvPr>
            <p:ph type="sldNum" sz="quarter" idx="12"/>
          </p:nvPr>
        </p:nvSpPr>
        <p:spPr/>
        <p:txBody>
          <a:bodyPr/>
          <a:lstStyle>
            <a:lvl1pPr>
              <a:defRPr/>
            </a:lvl1pPr>
          </a:lstStyle>
          <a:p>
            <a:fld id="{D6FDBDD5-F327-4F19-B72E-3B433DD7312B}" type="slidenum">
              <a:rPr lang="en-GB" altLang="en-US"/>
              <a:pPr/>
              <a:t>‹#›</a:t>
            </a:fld>
            <a:endParaRPr lang="en-GB" altLang="en-US"/>
          </a:p>
        </p:txBody>
      </p:sp>
    </p:spTree>
    <p:extLst>
      <p:ext uri="{BB962C8B-B14F-4D97-AF65-F5344CB8AC3E}">
        <p14:creationId xmlns:p14="http://schemas.microsoft.com/office/powerpoint/2010/main" val="4004975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2"/>
        </a:solidFill>
        <a:effectLst/>
      </p:bgPr>
    </p:bg>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329D93B3-F00A-415D-9214-0C94525E3B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AF61F762-C42A-4811-AB54-99B8238E46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7E4CA06D-77D3-486B-A670-A2290A6E60EC}"/>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latin typeface="+mn-lt"/>
                <a:ea typeface="+mj-ea"/>
                <a:cs typeface="+mj-cs"/>
              </a:rPr>
              <a:t>Working together </a:t>
            </a:r>
            <a:r>
              <a:rPr lang="en-US" sz="2400">
                <a:solidFill>
                  <a:schemeClr val="bg2"/>
                </a:solidFill>
                <a:latin typeface="+mn-lt"/>
                <a:ea typeface="+mj-ea"/>
                <a:cs typeface="+mj-cs"/>
              </a:rPr>
              <a:t>to improve and make a difference</a:t>
            </a:r>
            <a:endParaRPr lang="en-GB" sz="2400">
              <a:solidFill>
                <a:schemeClr val="bg2"/>
              </a:solidFill>
              <a:latin typeface="+mn-lt"/>
              <a:ea typeface="+mj-ea"/>
              <a:cs typeface="+mj-cs"/>
            </a:endParaRPr>
          </a:p>
        </p:txBody>
      </p:sp>
      <p:sp>
        <p:nvSpPr>
          <p:cNvPr id="2" name="Title 1"/>
          <p:cNvSpPr>
            <a:spLocks noGrp="1"/>
          </p:cNvSpPr>
          <p:nvPr>
            <p:ph type="title"/>
          </p:nvPr>
        </p:nvSpPr>
        <p:spPr/>
        <p:txBody>
          <a:bodyPr/>
          <a:lstStyle>
            <a:lvl1pPr algn="l">
              <a:defRPr baseline="0">
                <a:solidFill>
                  <a:schemeClr val="accent1"/>
                </a:solidFill>
              </a:defRPr>
            </a:lvl1pPr>
          </a:lstStyle>
          <a:p>
            <a:r>
              <a:rPr lang="en-US"/>
              <a:t>Click to edit Master title style</a:t>
            </a:r>
            <a:endParaRPr lang="en-GB"/>
          </a:p>
        </p:txBody>
      </p:sp>
      <p:sp>
        <p:nvSpPr>
          <p:cNvPr id="3" name="Content Placeholder 2"/>
          <p:cNvSpPr>
            <a:spLocks noGrp="1"/>
          </p:cNvSpPr>
          <p:nvPr>
            <p:ph idx="1"/>
          </p:nvPr>
        </p:nvSpPr>
        <p:spPr>
          <a:xfrm>
            <a:off x="323528" y="1628801"/>
            <a:ext cx="8229600" cy="3960440"/>
          </a:xfrm>
        </p:spPr>
        <p:txBody>
          <a:bodyPr/>
          <a:lstStyle>
            <a:lvl1pPr>
              <a:defRPr baseline="0">
                <a:solidFill>
                  <a:schemeClr val="tx1"/>
                </a:solidFill>
              </a:defRPr>
            </a:lvl1pPr>
            <a:lvl2pPr>
              <a:defRPr baseline="0">
                <a:solidFill>
                  <a:schemeClr val="tx1"/>
                </a:solidFill>
              </a:defRPr>
            </a:lvl2pPr>
            <a:lvl3pPr>
              <a:defRPr baseline="0">
                <a:solidFill>
                  <a:schemeClr val="tx1"/>
                </a:solidFill>
              </a:defRPr>
            </a:lvl3pPr>
            <a:lvl4pPr>
              <a:defRPr baseline="0">
                <a:solidFill>
                  <a:schemeClr val="tx1"/>
                </a:solidFill>
              </a:defRPr>
            </a:lvl4pPr>
            <a:lvl5pPr>
              <a:defRPr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BF1B963-D89D-4CCC-A6CA-482AA818BAFF}"/>
              </a:ext>
            </a:extLst>
          </p:cNvPr>
          <p:cNvSpPr>
            <a:spLocks noGrp="1"/>
          </p:cNvSpPr>
          <p:nvPr>
            <p:ph type="dt" sz="half" idx="10"/>
          </p:nvPr>
        </p:nvSpPr>
        <p:spPr>
          <a:xfrm>
            <a:off x="7164388" y="6492875"/>
            <a:ext cx="2133600" cy="365125"/>
          </a:xfrm>
        </p:spPr>
        <p:txBody>
          <a:bodyPr/>
          <a:lstStyle>
            <a:lvl1pPr>
              <a:defRPr/>
            </a:lvl1pPr>
          </a:lstStyle>
          <a:p>
            <a:pPr>
              <a:defRPr/>
            </a:pPr>
            <a:fld id="{87A8D18D-9DFF-4270-8384-890818C98E6A}" type="datetimeFigureOut">
              <a:rPr lang="en-GB"/>
              <a:pPr>
                <a:defRPr/>
              </a:pPr>
              <a:t>24/05/2023</a:t>
            </a:fld>
            <a:endParaRPr lang="en-GB"/>
          </a:p>
        </p:txBody>
      </p:sp>
    </p:spTree>
    <p:extLst>
      <p:ext uri="{BB962C8B-B14F-4D97-AF65-F5344CB8AC3E}">
        <p14:creationId xmlns:p14="http://schemas.microsoft.com/office/powerpoint/2010/main" val="422775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F133993F-ADA9-4355-BB4A-FC249DFD8B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7250"/>
            <a:ext cx="914400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A2AA91E2-5C70-4A86-902A-BD3B9FA227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188913"/>
            <a:ext cx="2624137" cy="111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22313" y="2840954"/>
            <a:ext cx="7772400" cy="1362075"/>
          </a:xfrm>
        </p:spPr>
        <p:txBody>
          <a:bodyPr anchor="t"/>
          <a:lstStyle>
            <a:lvl1pPr algn="l">
              <a:defRPr sz="4000" b="1" cap="all" baseline="0">
                <a:solidFill>
                  <a:schemeClr val="accent4"/>
                </a:solidFill>
              </a:defRPr>
            </a:lvl1pPr>
          </a:lstStyle>
          <a:p>
            <a:r>
              <a:rPr lang="en-US"/>
              <a:t>Click to edit Master title style</a:t>
            </a:r>
            <a:endParaRPr lang="en-GB"/>
          </a:p>
        </p:txBody>
      </p:sp>
      <p:sp>
        <p:nvSpPr>
          <p:cNvPr id="3" name="Text Placeholder 2"/>
          <p:cNvSpPr>
            <a:spLocks noGrp="1"/>
          </p:cNvSpPr>
          <p:nvPr>
            <p:ph type="body" idx="1"/>
          </p:nvPr>
        </p:nvSpPr>
        <p:spPr>
          <a:xfrm>
            <a:off x="722313" y="1340768"/>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F8237D0C-69DF-49FD-A23A-C15654CF86C5}"/>
              </a:ext>
            </a:extLst>
          </p:cNvPr>
          <p:cNvSpPr>
            <a:spLocks noGrp="1"/>
          </p:cNvSpPr>
          <p:nvPr>
            <p:ph type="dt" sz="half" idx="10"/>
          </p:nvPr>
        </p:nvSpPr>
        <p:spPr/>
        <p:txBody>
          <a:bodyPr/>
          <a:lstStyle>
            <a:lvl1pPr>
              <a:defRPr/>
            </a:lvl1pPr>
          </a:lstStyle>
          <a:p>
            <a:pPr>
              <a:defRPr/>
            </a:pPr>
            <a:fld id="{013AA709-1E62-479E-A350-39B17A852A6D}" type="datetimeFigureOut">
              <a:rPr lang="en-GB"/>
              <a:pPr>
                <a:defRPr/>
              </a:pPr>
              <a:t>24/05/2023</a:t>
            </a:fld>
            <a:endParaRPr lang="en-GB"/>
          </a:p>
        </p:txBody>
      </p:sp>
      <p:sp>
        <p:nvSpPr>
          <p:cNvPr id="7" name="Footer Placeholder 4">
            <a:extLst>
              <a:ext uri="{FF2B5EF4-FFF2-40B4-BE49-F238E27FC236}">
                <a16:creationId xmlns:a16="http://schemas.microsoft.com/office/drawing/2014/main" id="{71156645-3A58-4029-A00C-5B68420CAD12}"/>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61BD197C-500B-44CF-A4FC-C8DA1830FF13}"/>
              </a:ext>
            </a:extLst>
          </p:cNvPr>
          <p:cNvSpPr>
            <a:spLocks noGrp="1"/>
          </p:cNvSpPr>
          <p:nvPr>
            <p:ph type="sldNum" sz="quarter" idx="12"/>
          </p:nvPr>
        </p:nvSpPr>
        <p:spPr/>
        <p:txBody>
          <a:bodyPr/>
          <a:lstStyle>
            <a:lvl1pPr>
              <a:defRPr/>
            </a:lvl1pPr>
          </a:lstStyle>
          <a:p>
            <a:fld id="{DC45A88A-2E1F-4DF8-824C-61D8E0F61C35}" type="slidenum">
              <a:rPr lang="en-GB" altLang="en-US"/>
              <a:pPr/>
              <a:t>‹#›</a:t>
            </a:fld>
            <a:endParaRPr lang="en-GB" altLang="en-US"/>
          </a:p>
        </p:txBody>
      </p:sp>
    </p:spTree>
    <p:extLst>
      <p:ext uri="{BB962C8B-B14F-4D97-AF65-F5344CB8AC3E}">
        <p14:creationId xmlns:p14="http://schemas.microsoft.com/office/powerpoint/2010/main" val="4037903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2"/>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BE03ED05-2980-4D17-8E95-F6B92A4C0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FE23B088-B22B-4611-BB47-8F1C454B1DB4}"/>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7" name="Picture 2">
            <a:extLst>
              <a:ext uri="{FF2B5EF4-FFF2-40B4-BE49-F238E27FC236}">
                <a16:creationId xmlns:a16="http://schemas.microsoft.com/office/drawing/2014/main" id="{9A9D58B9-D430-4F47-98D9-FF9543E2C3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baseline="0">
                <a:solidFill>
                  <a:schemeClr val="tx1"/>
                </a:solidFill>
              </a:defRPr>
            </a:lvl1p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baseline="0">
                <a:solidFill>
                  <a:schemeClr val="tx1"/>
                </a:solidFill>
              </a:defRPr>
            </a:lvl1pPr>
            <a:lvl2pPr>
              <a:defRPr sz="2400" baseline="0">
                <a:solidFill>
                  <a:schemeClr val="tx1"/>
                </a:solidFill>
              </a:defRPr>
            </a:lvl2pPr>
            <a:lvl3pPr>
              <a:defRPr sz="2000" baseline="0">
                <a:solidFill>
                  <a:schemeClr val="tx1"/>
                </a:solidFill>
              </a:defRPr>
            </a:lvl3pPr>
            <a:lvl4pPr>
              <a:defRPr sz="1800" baseline="0">
                <a:solidFill>
                  <a:schemeClr val="tx1"/>
                </a:solidFill>
              </a:defRPr>
            </a:lvl4pPr>
            <a:lvl5pPr>
              <a:defRPr sz="1800" baseline="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baseline="0">
                <a:solidFill>
                  <a:schemeClr val="tx1"/>
                </a:solidFill>
              </a:defRPr>
            </a:lvl1pPr>
            <a:lvl2pPr>
              <a:defRPr sz="2400" baseline="0">
                <a:solidFill>
                  <a:schemeClr val="tx1"/>
                </a:solidFill>
              </a:defRPr>
            </a:lvl2pPr>
            <a:lvl3pPr>
              <a:defRPr sz="2000" baseline="0">
                <a:solidFill>
                  <a:schemeClr val="tx1"/>
                </a:solidFill>
              </a:defRPr>
            </a:lvl3pPr>
            <a:lvl4pPr>
              <a:defRPr sz="1800" baseline="0">
                <a:solidFill>
                  <a:schemeClr val="tx1"/>
                </a:solidFill>
              </a:defRPr>
            </a:lvl4pPr>
            <a:lvl5pPr>
              <a:defRPr sz="1800" baseline="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a:extLst>
              <a:ext uri="{FF2B5EF4-FFF2-40B4-BE49-F238E27FC236}">
                <a16:creationId xmlns:a16="http://schemas.microsoft.com/office/drawing/2014/main" id="{06738E7D-5B94-4D20-B417-B8F37E076362}"/>
              </a:ext>
            </a:extLst>
          </p:cNvPr>
          <p:cNvSpPr>
            <a:spLocks noGrp="1"/>
          </p:cNvSpPr>
          <p:nvPr>
            <p:ph type="dt" sz="half" idx="10"/>
          </p:nvPr>
        </p:nvSpPr>
        <p:spPr>
          <a:xfrm>
            <a:off x="7164388" y="6492875"/>
            <a:ext cx="2133600" cy="365125"/>
          </a:xfrm>
        </p:spPr>
        <p:txBody>
          <a:bodyPr/>
          <a:lstStyle>
            <a:lvl1pPr>
              <a:defRPr/>
            </a:lvl1pPr>
          </a:lstStyle>
          <a:p>
            <a:pPr>
              <a:defRPr/>
            </a:pPr>
            <a:fld id="{D32CFDBD-6C4A-4AE7-A0C4-4D5ABF99CE75}" type="datetimeFigureOut">
              <a:rPr lang="en-GB"/>
              <a:pPr>
                <a:defRPr/>
              </a:pPr>
              <a:t>24/05/2023</a:t>
            </a:fld>
            <a:endParaRPr lang="en-GB"/>
          </a:p>
        </p:txBody>
      </p:sp>
    </p:spTree>
    <p:extLst>
      <p:ext uri="{BB962C8B-B14F-4D97-AF65-F5344CB8AC3E}">
        <p14:creationId xmlns:p14="http://schemas.microsoft.com/office/powerpoint/2010/main" val="3988518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3F8A1138-BAE0-4A86-AF36-35337159C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2EA3E6E1-5A1A-40A3-9BC7-A0B8307B7E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64075"/>
            <a:ext cx="9144000"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a:lvl1pPr>
          </a:lstStyle>
          <a:p>
            <a:r>
              <a:rPr lang="en-US"/>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baseline="0">
                <a:solidFill>
                  <a:schemeClr val="tx1"/>
                </a:solidFill>
              </a:defRPr>
            </a:lvl1pPr>
            <a:lvl2pPr>
              <a:defRPr sz="200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baseline="0">
                <a:solidFill>
                  <a:schemeClr val="tx1"/>
                </a:solidFill>
              </a:defRPr>
            </a:lvl1pPr>
            <a:lvl2pPr>
              <a:defRPr sz="200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6">
            <a:extLst>
              <a:ext uri="{FF2B5EF4-FFF2-40B4-BE49-F238E27FC236}">
                <a16:creationId xmlns:a16="http://schemas.microsoft.com/office/drawing/2014/main" id="{75AAE8BE-DCC7-4C16-A416-0C8FE622AA29}"/>
              </a:ext>
            </a:extLst>
          </p:cNvPr>
          <p:cNvSpPr>
            <a:spLocks noGrp="1"/>
          </p:cNvSpPr>
          <p:nvPr>
            <p:ph type="dt" sz="half" idx="10"/>
          </p:nvPr>
        </p:nvSpPr>
        <p:spPr/>
        <p:txBody>
          <a:bodyPr/>
          <a:lstStyle>
            <a:lvl1pPr>
              <a:defRPr/>
            </a:lvl1pPr>
          </a:lstStyle>
          <a:p>
            <a:pPr>
              <a:defRPr/>
            </a:pPr>
            <a:fld id="{400BB3D3-2289-41A8-8B22-F7CBDD239C12}" type="datetimeFigureOut">
              <a:rPr lang="en-GB"/>
              <a:pPr>
                <a:defRPr/>
              </a:pPr>
              <a:t>24/05/2023</a:t>
            </a:fld>
            <a:endParaRPr lang="en-GB"/>
          </a:p>
        </p:txBody>
      </p:sp>
      <p:sp>
        <p:nvSpPr>
          <p:cNvPr id="10" name="Footer Placeholder 7">
            <a:extLst>
              <a:ext uri="{FF2B5EF4-FFF2-40B4-BE49-F238E27FC236}">
                <a16:creationId xmlns:a16="http://schemas.microsoft.com/office/drawing/2014/main" id="{FD6830BB-3933-49A1-963B-4AC2AD909D1A}"/>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8">
            <a:extLst>
              <a:ext uri="{FF2B5EF4-FFF2-40B4-BE49-F238E27FC236}">
                <a16:creationId xmlns:a16="http://schemas.microsoft.com/office/drawing/2014/main" id="{56BF6DF1-999A-4EDE-8FC5-CD90AEE5358A}"/>
              </a:ext>
            </a:extLst>
          </p:cNvPr>
          <p:cNvSpPr>
            <a:spLocks noGrp="1"/>
          </p:cNvSpPr>
          <p:nvPr>
            <p:ph type="sldNum" sz="quarter" idx="12"/>
          </p:nvPr>
        </p:nvSpPr>
        <p:spPr/>
        <p:txBody>
          <a:bodyPr/>
          <a:lstStyle>
            <a:lvl1pPr>
              <a:defRPr/>
            </a:lvl1pPr>
          </a:lstStyle>
          <a:p>
            <a:fld id="{99592A63-5C76-45CF-BA50-99D15FB90DF5}" type="slidenum">
              <a:rPr lang="en-GB" altLang="en-US"/>
              <a:pPr/>
              <a:t>‹#›</a:t>
            </a:fld>
            <a:endParaRPr lang="en-GB" altLang="en-US"/>
          </a:p>
        </p:txBody>
      </p:sp>
    </p:spTree>
    <p:extLst>
      <p:ext uri="{BB962C8B-B14F-4D97-AF65-F5344CB8AC3E}">
        <p14:creationId xmlns:p14="http://schemas.microsoft.com/office/powerpoint/2010/main" val="3693528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2"/>
        </a:solidFill>
        <a:effectLst/>
      </p:bgPr>
    </p:bg>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C0721EB9-700D-4FAC-BA47-6EA8F9C65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a:extLst>
              <a:ext uri="{FF2B5EF4-FFF2-40B4-BE49-F238E27FC236}">
                <a16:creationId xmlns:a16="http://schemas.microsoft.com/office/drawing/2014/main" id="{55BB7207-0BFC-4951-9643-C18F9C0F6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38675"/>
            <a:ext cx="92519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lgn="l">
              <a:defRPr baseline="0">
                <a:solidFill>
                  <a:schemeClr val="tx1"/>
                </a:solidFill>
              </a:defRPr>
            </a:lvl1pPr>
          </a:lstStyle>
          <a:p>
            <a:r>
              <a:rPr lang="en-US"/>
              <a:t>Click to edit Master title style</a:t>
            </a:r>
            <a:endParaRPr lang="en-GB"/>
          </a:p>
        </p:txBody>
      </p:sp>
      <p:sp>
        <p:nvSpPr>
          <p:cNvPr id="5" name="Date Placeholder 2">
            <a:extLst>
              <a:ext uri="{FF2B5EF4-FFF2-40B4-BE49-F238E27FC236}">
                <a16:creationId xmlns:a16="http://schemas.microsoft.com/office/drawing/2014/main" id="{89B6C883-A99F-4410-A2EC-44E25E843E21}"/>
              </a:ext>
            </a:extLst>
          </p:cNvPr>
          <p:cNvSpPr>
            <a:spLocks noGrp="1"/>
          </p:cNvSpPr>
          <p:nvPr>
            <p:ph type="dt" sz="half" idx="10"/>
          </p:nvPr>
        </p:nvSpPr>
        <p:spPr/>
        <p:txBody>
          <a:bodyPr/>
          <a:lstStyle>
            <a:lvl1pPr>
              <a:defRPr/>
            </a:lvl1pPr>
          </a:lstStyle>
          <a:p>
            <a:pPr>
              <a:defRPr/>
            </a:pPr>
            <a:fld id="{A0479407-3578-4D3D-9426-43C34CB37D72}" type="datetimeFigureOut">
              <a:rPr lang="en-GB"/>
              <a:pPr>
                <a:defRPr/>
              </a:pPr>
              <a:t>24/05/2023</a:t>
            </a:fld>
            <a:endParaRPr lang="en-GB"/>
          </a:p>
        </p:txBody>
      </p:sp>
      <p:sp>
        <p:nvSpPr>
          <p:cNvPr id="6" name="Footer Placeholder 3">
            <a:extLst>
              <a:ext uri="{FF2B5EF4-FFF2-40B4-BE49-F238E27FC236}">
                <a16:creationId xmlns:a16="http://schemas.microsoft.com/office/drawing/2014/main" id="{507A3B74-C9AC-4F1A-8FAF-F69212173C3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4">
            <a:extLst>
              <a:ext uri="{FF2B5EF4-FFF2-40B4-BE49-F238E27FC236}">
                <a16:creationId xmlns:a16="http://schemas.microsoft.com/office/drawing/2014/main" id="{1EE0D711-C04E-4C33-BA96-A86AEEFFCEEC}"/>
              </a:ext>
            </a:extLst>
          </p:cNvPr>
          <p:cNvSpPr>
            <a:spLocks noGrp="1"/>
          </p:cNvSpPr>
          <p:nvPr>
            <p:ph type="sldNum" sz="quarter" idx="12"/>
          </p:nvPr>
        </p:nvSpPr>
        <p:spPr/>
        <p:txBody>
          <a:bodyPr/>
          <a:lstStyle>
            <a:lvl1pPr>
              <a:defRPr/>
            </a:lvl1pPr>
          </a:lstStyle>
          <a:p>
            <a:fld id="{F88EF82C-4FFC-4A6C-9847-7EB0B6A5B1EE}" type="slidenum">
              <a:rPr lang="en-GB" altLang="en-US"/>
              <a:pPr/>
              <a:t>‹#›</a:t>
            </a:fld>
            <a:endParaRPr lang="en-GB" altLang="en-US"/>
          </a:p>
        </p:txBody>
      </p:sp>
    </p:spTree>
    <p:extLst>
      <p:ext uri="{BB962C8B-B14F-4D97-AF65-F5344CB8AC3E}">
        <p14:creationId xmlns:p14="http://schemas.microsoft.com/office/powerpoint/2010/main" val="67099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5A4A6E4-7B02-461F-9552-8BB1D16FE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4075"/>
            <a:ext cx="9144000" cy="219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1A2FFE1F-3F28-4B23-B1E3-8DD3BA6558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1">
            <a:extLst>
              <a:ext uri="{FF2B5EF4-FFF2-40B4-BE49-F238E27FC236}">
                <a16:creationId xmlns:a16="http://schemas.microsoft.com/office/drawing/2014/main" id="{C36CA5C5-664E-40A7-AEC3-EE6A7F20EC6B}"/>
              </a:ext>
            </a:extLst>
          </p:cNvPr>
          <p:cNvSpPr>
            <a:spLocks noGrp="1"/>
          </p:cNvSpPr>
          <p:nvPr>
            <p:ph type="dt" sz="half" idx="10"/>
          </p:nvPr>
        </p:nvSpPr>
        <p:spPr/>
        <p:txBody>
          <a:bodyPr/>
          <a:lstStyle>
            <a:lvl1pPr>
              <a:defRPr baseline="0">
                <a:solidFill>
                  <a:schemeClr val="tx1"/>
                </a:solidFill>
              </a:defRPr>
            </a:lvl1pPr>
          </a:lstStyle>
          <a:p>
            <a:pPr>
              <a:defRPr/>
            </a:pPr>
            <a:fld id="{F8CF7B79-74BB-43D0-AB88-EE239F2D76FE}" type="datetimeFigureOut">
              <a:rPr lang="en-GB"/>
              <a:pPr>
                <a:defRPr/>
              </a:pPr>
              <a:t>24/05/2023</a:t>
            </a:fld>
            <a:endParaRPr lang="en-GB"/>
          </a:p>
        </p:txBody>
      </p:sp>
      <p:sp>
        <p:nvSpPr>
          <p:cNvPr id="5" name="Footer Placeholder 2">
            <a:extLst>
              <a:ext uri="{FF2B5EF4-FFF2-40B4-BE49-F238E27FC236}">
                <a16:creationId xmlns:a16="http://schemas.microsoft.com/office/drawing/2014/main" id="{3D657B83-C8B3-4409-887E-CFF6240153E3}"/>
              </a:ext>
            </a:extLst>
          </p:cNvPr>
          <p:cNvSpPr>
            <a:spLocks noGrp="1"/>
          </p:cNvSpPr>
          <p:nvPr>
            <p:ph type="ftr" sz="quarter" idx="11"/>
          </p:nvPr>
        </p:nvSpPr>
        <p:spPr/>
        <p:txBody>
          <a:bodyPr/>
          <a:lstStyle>
            <a:lvl1pPr>
              <a:defRPr baseline="0">
                <a:solidFill>
                  <a:schemeClr val="tx1"/>
                </a:solidFill>
              </a:defRPr>
            </a:lvl1pPr>
          </a:lstStyle>
          <a:p>
            <a:pPr>
              <a:defRPr/>
            </a:pPr>
            <a:endParaRPr lang="en-GB"/>
          </a:p>
        </p:txBody>
      </p:sp>
      <p:sp>
        <p:nvSpPr>
          <p:cNvPr id="6" name="Slide Number Placeholder 3">
            <a:extLst>
              <a:ext uri="{FF2B5EF4-FFF2-40B4-BE49-F238E27FC236}">
                <a16:creationId xmlns:a16="http://schemas.microsoft.com/office/drawing/2014/main" id="{743885D1-39C0-4F40-8B0A-BA3FD11AFCEB}"/>
              </a:ext>
            </a:extLst>
          </p:cNvPr>
          <p:cNvSpPr>
            <a:spLocks noGrp="1"/>
          </p:cNvSpPr>
          <p:nvPr>
            <p:ph type="sldNum" sz="quarter" idx="12"/>
          </p:nvPr>
        </p:nvSpPr>
        <p:spPr/>
        <p:txBody>
          <a:bodyPr/>
          <a:lstStyle>
            <a:lvl1pPr>
              <a:defRPr>
                <a:solidFill>
                  <a:schemeClr val="tx1"/>
                </a:solidFill>
              </a:defRPr>
            </a:lvl1pPr>
          </a:lstStyle>
          <a:p>
            <a:fld id="{C8B17037-1C1D-4676-A5B8-247B7CC42CB8}" type="slidenum">
              <a:rPr lang="en-GB" altLang="en-US"/>
              <a:pPr/>
              <a:t>‹#›</a:t>
            </a:fld>
            <a:endParaRPr lang="en-GB" altLang="en-US"/>
          </a:p>
        </p:txBody>
      </p:sp>
    </p:spTree>
    <p:extLst>
      <p:ext uri="{BB962C8B-B14F-4D97-AF65-F5344CB8AC3E}">
        <p14:creationId xmlns:p14="http://schemas.microsoft.com/office/powerpoint/2010/main" val="981259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8D92E449-2918-4110-A92E-DA8702143F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4667250"/>
            <a:ext cx="9251951"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ate Placeholder 3">
            <a:extLst>
              <a:ext uri="{FF2B5EF4-FFF2-40B4-BE49-F238E27FC236}">
                <a16:creationId xmlns:a16="http://schemas.microsoft.com/office/drawing/2014/main" id="{5E60A8F3-6219-491B-A663-3202EE9DB266}"/>
              </a:ext>
            </a:extLst>
          </p:cNvPr>
          <p:cNvSpPr txBox="1">
            <a:spLocks/>
          </p:cNvSpPr>
          <p:nvPr/>
        </p:nvSpPr>
        <p:spPr bwMode="auto">
          <a:xfrm>
            <a:off x="7164388"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fld id="{5EB95484-D8D0-4358-B5E7-5C9679E65232}" type="datetime1">
              <a:rPr lang="en-GB" altLang="en-US" sz="1200" smtClean="0">
                <a:solidFill>
                  <a:srgbClr val="8C8E91"/>
                </a:solidFill>
                <a:latin typeface="Gill Sans MT" panose="020B0502020104020203" pitchFamily="34" charset="0"/>
              </a:rPr>
              <a:pPr eaLnBrk="1" hangingPunct="1">
                <a:defRPr/>
              </a:pPr>
              <a:t>24/05/2023</a:t>
            </a:fld>
            <a:endParaRPr lang="en-GB" altLang="en-US" sz="1200">
              <a:solidFill>
                <a:srgbClr val="8C8E91"/>
              </a:solidFill>
              <a:latin typeface="Gill Sans MT" panose="020B0502020104020203" pitchFamily="34" charset="0"/>
            </a:endParaRPr>
          </a:p>
        </p:txBody>
      </p:sp>
      <p:sp>
        <p:nvSpPr>
          <p:cNvPr id="7" name="Title 1">
            <a:extLst>
              <a:ext uri="{FF2B5EF4-FFF2-40B4-BE49-F238E27FC236}">
                <a16:creationId xmlns:a16="http://schemas.microsoft.com/office/drawing/2014/main" id="{89EA9C45-377E-4FFF-A684-481AE15AD1BE}"/>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8" name="Picture 2">
            <a:extLst>
              <a:ext uri="{FF2B5EF4-FFF2-40B4-BE49-F238E27FC236}">
                <a16:creationId xmlns:a16="http://schemas.microsoft.com/office/drawing/2014/main" id="{F86BB4AE-29EA-4069-B963-B4FC94E86D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1" y="764704"/>
            <a:ext cx="3008313" cy="670396"/>
          </a:xfrm>
        </p:spPr>
        <p:txBody>
          <a:bodyPr anchor="b"/>
          <a:lstStyle>
            <a:lvl1pPr algn="l">
              <a:defRPr sz="2000" b="1" baseline="0">
                <a:solidFill>
                  <a:srgbClr val="12326E"/>
                </a:solidFill>
              </a:defRPr>
            </a:lvl1pPr>
          </a:lstStyle>
          <a:p>
            <a:r>
              <a:rPr lang="en-US"/>
              <a:t>Click to edit Master title style</a:t>
            </a:r>
            <a:endParaRPr lang="en-GB"/>
          </a:p>
        </p:txBody>
      </p:sp>
      <p:sp>
        <p:nvSpPr>
          <p:cNvPr id="3" name="Content Placeholder 2"/>
          <p:cNvSpPr>
            <a:spLocks noGrp="1"/>
          </p:cNvSpPr>
          <p:nvPr>
            <p:ph idx="1"/>
          </p:nvPr>
        </p:nvSpPr>
        <p:spPr>
          <a:xfrm>
            <a:off x="3575050" y="764704"/>
            <a:ext cx="5111751" cy="5361460"/>
          </a:xfrm>
        </p:spPr>
        <p:txBody>
          <a:bodyPr/>
          <a:lstStyle>
            <a:lvl1pPr>
              <a:defRPr sz="3200" baseline="0">
                <a:solidFill>
                  <a:srgbClr val="12326E"/>
                </a:solidFill>
              </a:defRPr>
            </a:lvl1pPr>
            <a:lvl2pPr>
              <a:defRPr sz="2800" baseline="0">
                <a:solidFill>
                  <a:srgbClr val="12326E"/>
                </a:solidFill>
              </a:defRPr>
            </a:lvl2pPr>
            <a:lvl3pPr>
              <a:defRPr sz="2400" baseline="0">
                <a:solidFill>
                  <a:srgbClr val="12326E"/>
                </a:solidFill>
              </a:defRPr>
            </a:lvl3pPr>
            <a:lvl4pPr>
              <a:defRPr sz="2000" baseline="0">
                <a:solidFill>
                  <a:srgbClr val="12326E"/>
                </a:solidFill>
              </a:defRPr>
            </a:lvl4pPr>
            <a:lvl5pPr>
              <a:defRPr sz="2000" baseline="0">
                <a:solidFill>
                  <a:srgbClr val="12326E"/>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baseline="0">
                <a:solidFill>
                  <a:srgbClr val="12326E"/>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4">
            <a:extLst>
              <a:ext uri="{FF2B5EF4-FFF2-40B4-BE49-F238E27FC236}">
                <a16:creationId xmlns:a16="http://schemas.microsoft.com/office/drawing/2014/main" id="{A5C87C64-DB7B-4450-A779-083B0394D4EC}"/>
              </a:ext>
            </a:extLst>
          </p:cNvPr>
          <p:cNvSpPr>
            <a:spLocks noGrp="1"/>
          </p:cNvSpPr>
          <p:nvPr>
            <p:ph type="dt" sz="half" idx="10"/>
          </p:nvPr>
        </p:nvSpPr>
        <p:spPr/>
        <p:txBody>
          <a:bodyPr/>
          <a:lstStyle>
            <a:lvl1pPr>
              <a:defRPr/>
            </a:lvl1pPr>
          </a:lstStyle>
          <a:p>
            <a:pPr>
              <a:defRPr/>
            </a:pPr>
            <a:fld id="{D5511631-97B7-49C0-8E10-911DAB3D2E0B}" type="datetimeFigureOut">
              <a:rPr lang="en-GB"/>
              <a:pPr>
                <a:defRPr/>
              </a:pPr>
              <a:t>24/05/2023</a:t>
            </a:fld>
            <a:endParaRPr lang="en-GB"/>
          </a:p>
        </p:txBody>
      </p:sp>
      <p:sp>
        <p:nvSpPr>
          <p:cNvPr id="10" name="Footer Placeholder 5">
            <a:extLst>
              <a:ext uri="{FF2B5EF4-FFF2-40B4-BE49-F238E27FC236}">
                <a16:creationId xmlns:a16="http://schemas.microsoft.com/office/drawing/2014/main" id="{2CDDD08E-8371-4749-9463-4CB4630510F7}"/>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AC08A59A-EBF8-485C-A4AC-1FA0EEB87B7E}"/>
              </a:ext>
            </a:extLst>
          </p:cNvPr>
          <p:cNvSpPr>
            <a:spLocks noGrp="1"/>
          </p:cNvSpPr>
          <p:nvPr>
            <p:ph type="sldNum" sz="quarter" idx="12"/>
          </p:nvPr>
        </p:nvSpPr>
        <p:spPr/>
        <p:txBody>
          <a:bodyPr/>
          <a:lstStyle>
            <a:lvl1pPr>
              <a:defRPr/>
            </a:lvl1pPr>
          </a:lstStyle>
          <a:p>
            <a:fld id="{74FA7340-C5B5-417C-B95A-48F362FA4C39}" type="slidenum">
              <a:rPr lang="en-GB" altLang="en-US"/>
              <a:pPr/>
              <a:t>‹#›</a:t>
            </a:fld>
            <a:endParaRPr lang="en-GB" altLang="en-US"/>
          </a:p>
        </p:txBody>
      </p:sp>
    </p:spTree>
    <p:extLst>
      <p:ext uri="{BB962C8B-B14F-4D97-AF65-F5344CB8AC3E}">
        <p14:creationId xmlns:p14="http://schemas.microsoft.com/office/powerpoint/2010/main" val="2218868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41FBE9A6-A379-4978-9636-C0F3EB4B2F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67250"/>
            <a:ext cx="9251950"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A514502E-2DCF-482A-8B7A-C58B4EA49EFC}"/>
              </a:ext>
            </a:extLst>
          </p:cNvPr>
          <p:cNvSpPr txBox="1">
            <a:spLocks/>
          </p:cNvSpPr>
          <p:nvPr/>
        </p:nvSpPr>
        <p:spPr>
          <a:xfrm>
            <a:off x="158750" y="6165850"/>
            <a:ext cx="8158163" cy="782638"/>
          </a:xfrm>
          <a:prstGeom prst="rect">
            <a:avLst/>
          </a:prstGeom>
        </p:spPr>
        <p:txBody>
          <a:bodyPr anchor="ctr">
            <a:normAutofit/>
          </a:bodyPr>
          <a:lstStyle>
            <a:lvl1pPr algn="l">
              <a:defRPr baseline="0">
                <a:solidFill>
                  <a:schemeClr val="accent1"/>
                </a:solidFill>
              </a:defRPr>
            </a:lvl1pPr>
          </a:lstStyle>
          <a:p>
            <a:pPr eaLnBrk="1" fontAlgn="auto" hangingPunct="1">
              <a:spcAft>
                <a:spcPts val="0"/>
              </a:spcAft>
              <a:defRPr/>
            </a:pPr>
            <a:r>
              <a:rPr lang="en-US" sz="2400">
                <a:solidFill>
                  <a:schemeClr val="bg2"/>
                </a:solidFill>
                <a:latin typeface="+mn-lt"/>
                <a:ea typeface="+mj-ea"/>
                <a:cs typeface="+mj-cs"/>
              </a:rPr>
              <a:t>Working together to improve and make a difference</a:t>
            </a:r>
            <a:endParaRPr lang="en-GB" sz="2400">
              <a:solidFill>
                <a:schemeClr val="bg2"/>
              </a:solidFill>
              <a:latin typeface="+mn-lt"/>
              <a:ea typeface="+mj-ea"/>
              <a:cs typeface="+mj-cs"/>
            </a:endParaRPr>
          </a:p>
        </p:txBody>
      </p:sp>
      <p:pic>
        <p:nvPicPr>
          <p:cNvPr id="7" name="Picture 2">
            <a:extLst>
              <a:ext uri="{FF2B5EF4-FFF2-40B4-BE49-F238E27FC236}">
                <a16:creationId xmlns:a16="http://schemas.microsoft.com/office/drawing/2014/main" id="{8D611492-B95A-4681-A6C0-6099F5EC8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115888"/>
            <a:ext cx="1482725"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763688" y="414908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53630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63688" y="4653136"/>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08623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lvl1pPr>
              <a:defRPr baseline="0">
                <a:solidFill>
                  <a:srgbClr val="12326E"/>
                </a:solidFill>
              </a:defRPr>
            </a:lvl1pPr>
            <a:lvl2pPr>
              <a:defRPr baseline="0">
                <a:solidFill>
                  <a:srgbClr val="12326E"/>
                </a:solidFill>
              </a:defRPr>
            </a:lvl2pPr>
            <a:lvl3pPr>
              <a:defRPr baseline="0">
                <a:solidFill>
                  <a:srgbClr val="12326E"/>
                </a:solidFill>
              </a:defRPr>
            </a:lvl3pPr>
            <a:lvl4pPr>
              <a:defRPr baseline="0">
                <a:solidFill>
                  <a:srgbClr val="12326E"/>
                </a:solidFill>
              </a:defRPr>
            </a:lvl4pPr>
            <a:lvl5pPr>
              <a:defRPr baseline="0">
                <a:solidFill>
                  <a:srgbClr val="12326E"/>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AFFD92-EA62-4944-BC39-8CC6B7956ABC}"/>
              </a:ext>
            </a:extLst>
          </p:cNvPr>
          <p:cNvSpPr>
            <a:spLocks noGrp="1"/>
          </p:cNvSpPr>
          <p:nvPr>
            <p:ph type="dt" sz="half" idx="10"/>
          </p:nvPr>
        </p:nvSpPr>
        <p:spPr/>
        <p:txBody>
          <a:bodyPr/>
          <a:lstStyle>
            <a:lvl1pPr>
              <a:defRPr/>
            </a:lvl1pPr>
          </a:lstStyle>
          <a:p>
            <a:pPr>
              <a:defRPr/>
            </a:pPr>
            <a:fld id="{23EA691E-A410-4753-BD29-977E4C97F1EC}" type="datetimeFigureOut">
              <a:rPr lang="en-GB"/>
              <a:pPr>
                <a:defRPr/>
              </a:pPr>
              <a:t>24/05/2023</a:t>
            </a:fld>
            <a:endParaRPr lang="en-GB"/>
          </a:p>
        </p:txBody>
      </p:sp>
      <p:sp>
        <p:nvSpPr>
          <p:cNvPr id="5" name="Footer Placeholder 4">
            <a:extLst>
              <a:ext uri="{FF2B5EF4-FFF2-40B4-BE49-F238E27FC236}">
                <a16:creationId xmlns:a16="http://schemas.microsoft.com/office/drawing/2014/main" id="{9AF10453-C6BE-4CEF-A359-7C9B2432242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EA5CC00-EF8B-416B-9525-DF4321832F77}"/>
              </a:ext>
            </a:extLst>
          </p:cNvPr>
          <p:cNvSpPr>
            <a:spLocks noGrp="1"/>
          </p:cNvSpPr>
          <p:nvPr>
            <p:ph type="sldNum" sz="quarter" idx="12"/>
          </p:nvPr>
        </p:nvSpPr>
        <p:spPr/>
        <p:txBody>
          <a:bodyPr/>
          <a:lstStyle>
            <a:lvl1pPr>
              <a:defRPr/>
            </a:lvl1pPr>
          </a:lstStyle>
          <a:p>
            <a:fld id="{A461CD5E-B507-4133-B605-999CF2E44CBE}" type="slidenum">
              <a:rPr lang="en-GB" altLang="en-US"/>
              <a:pPr/>
              <a:t>‹#›</a:t>
            </a:fld>
            <a:endParaRPr lang="en-GB" altLang="en-US"/>
          </a:p>
        </p:txBody>
      </p:sp>
    </p:spTree>
    <p:extLst>
      <p:ext uri="{BB962C8B-B14F-4D97-AF65-F5344CB8AC3E}">
        <p14:creationId xmlns:p14="http://schemas.microsoft.com/office/powerpoint/2010/main" val="3992969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722C35-BC35-4B82-8DAD-7115D0FC272C}"/>
              </a:ext>
            </a:extLst>
          </p:cNvPr>
          <p:cNvSpPr>
            <a:spLocks noGrp="1"/>
          </p:cNvSpPr>
          <p:nvPr>
            <p:ph type="dt" sz="half" idx="10"/>
          </p:nvPr>
        </p:nvSpPr>
        <p:spPr/>
        <p:txBody>
          <a:bodyPr/>
          <a:lstStyle>
            <a:lvl1pPr>
              <a:defRPr/>
            </a:lvl1pPr>
          </a:lstStyle>
          <a:p>
            <a:pPr>
              <a:defRPr/>
            </a:pPr>
            <a:fld id="{C8653F9E-4F4E-4EFA-932F-A39EC0096C27}" type="datetimeFigureOut">
              <a:rPr lang="en-GB"/>
              <a:pPr>
                <a:defRPr/>
              </a:pPr>
              <a:t>24/05/2023</a:t>
            </a:fld>
            <a:endParaRPr lang="en-GB"/>
          </a:p>
        </p:txBody>
      </p:sp>
      <p:sp>
        <p:nvSpPr>
          <p:cNvPr id="5" name="Footer Placeholder 4">
            <a:extLst>
              <a:ext uri="{FF2B5EF4-FFF2-40B4-BE49-F238E27FC236}">
                <a16:creationId xmlns:a16="http://schemas.microsoft.com/office/drawing/2014/main" id="{BF4D9845-802F-4F8A-A5FC-0583620B325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37ECA0-6491-4C82-B0CB-791FE216D9CA}"/>
              </a:ext>
            </a:extLst>
          </p:cNvPr>
          <p:cNvSpPr>
            <a:spLocks noGrp="1"/>
          </p:cNvSpPr>
          <p:nvPr>
            <p:ph type="sldNum" sz="quarter" idx="12"/>
          </p:nvPr>
        </p:nvSpPr>
        <p:spPr/>
        <p:txBody>
          <a:bodyPr/>
          <a:lstStyle>
            <a:lvl1pPr>
              <a:defRPr/>
            </a:lvl1pPr>
          </a:lstStyle>
          <a:p>
            <a:fld id="{7EF01617-1DDB-44B6-8A93-DED807EEAD2E}" type="slidenum">
              <a:rPr lang="en-GB" altLang="en-US"/>
              <a:pPr/>
              <a:t>‹#›</a:t>
            </a:fld>
            <a:endParaRPr lang="en-GB" altLang="en-US"/>
          </a:p>
        </p:txBody>
      </p:sp>
    </p:spTree>
    <p:extLst>
      <p:ext uri="{BB962C8B-B14F-4D97-AF65-F5344CB8AC3E}">
        <p14:creationId xmlns:p14="http://schemas.microsoft.com/office/powerpoint/2010/main" val="40716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635D85E-6A4F-4F01-8B8F-E32F5049EB63}"/>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D9116DE-4038-4C53-B445-28F58839D5E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76B79AA-FC91-4E68-9CF4-CBD0D4736FB6}"/>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latin typeface="Arial" charset="0"/>
                <a:cs typeface="Arial" charset="0"/>
              </a:defRPr>
            </a:lvl1pPr>
          </a:lstStyle>
          <a:p>
            <a:pPr>
              <a:defRPr/>
            </a:pPr>
            <a:fld id="{658B3281-5A3F-4015-A5B1-E7758F1FC7EF}" type="datetimeFigureOut">
              <a:rPr lang="en-GB"/>
              <a:pPr>
                <a:defRPr/>
              </a:pPr>
              <a:t>24/05/2023</a:t>
            </a:fld>
            <a:endParaRPr lang="en-GB"/>
          </a:p>
        </p:txBody>
      </p:sp>
      <p:sp>
        <p:nvSpPr>
          <p:cNvPr id="5" name="Footer Placeholder 4">
            <a:extLst>
              <a:ext uri="{FF2B5EF4-FFF2-40B4-BE49-F238E27FC236}">
                <a16:creationId xmlns:a16="http://schemas.microsoft.com/office/drawing/2014/main" id="{48DCB657-8258-45FD-97DC-ECC24CF8557A}"/>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latin typeface="Arial" charset="0"/>
                <a:cs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42283BAA-F341-4DCE-ADD3-FE0AD3151A6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C8E91"/>
                </a:solidFill>
              </a:defRPr>
            </a:lvl1pPr>
          </a:lstStyle>
          <a:p>
            <a:fld id="{25F3CE65-95FA-4195-AF23-6A96D2E1D3A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6457" r:id="rId1"/>
    <p:sldLayoutId id="2147486458" r:id="rId2"/>
    <p:sldLayoutId id="2147486459" r:id="rId3"/>
    <p:sldLayoutId id="2147486460" r:id="rId4"/>
    <p:sldLayoutId id="2147486461" r:id="rId5"/>
    <p:sldLayoutId id="2147486462" r:id="rId6"/>
    <p:sldLayoutId id="2147486463" r:id="rId7"/>
    <p:sldLayoutId id="2147486464" r:id="rId8"/>
    <p:sldLayoutId id="2147486465" r:id="rId9"/>
    <p:sldLayoutId id="2147486466" r:id="rId10"/>
    <p:sldLayoutId id="2147486456" r:id="rId11"/>
  </p:sldLayoutIdLst>
  <p:txStyles>
    <p:titleStyle>
      <a:lvl1pPr algn="ctr" rtl="0" eaLnBrk="0" fontAlgn="base" hangingPunct="0">
        <a:spcBef>
          <a:spcPct val="0"/>
        </a:spcBef>
        <a:spcAft>
          <a:spcPct val="0"/>
        </a:spcAft>
        <a:defRPr sz="4400" kern="1200">
          <a:solidFill>
            <a:schemeClr val="accent1"/>
          </a:solidFill>
          <a:latin typeface="+mj-lt"/>
          <a:ea typeface="+mj-ea"/>
          <a:cs typeface="+mj-cs"/>
        </a:defRPr>
      </a:lvl1pPr>
      <a:lvl2pPr algn="ctr" rtl="0" eaLnBrk="0" fontAlgn="base" hangingPunct="0">
        <a:spcBef>
          <a:spcPct val="0"/>
        </a:spcBef>
        <a:spcAft>
          <a:spcPct val="0"/>
        </a:spcAft>
        <a:defRPr sz="4400">
          <a:solidFill>
            <a:schemeClr val="accent1"/>
          </a:solidFill>
          <a:latin typeface="Gill Sans MT" pitchFamily="34" charset="0"/>
        </a:defRPr>
      </a:lvl2pPr>
      <a:lvl3pPr algn="ctr" rtl="0" eaLnBrk="0" fontAlgn="base" hangingPunct="0">
        <a:spcBef>
          <a:spcPct val="0"/>
        </a:spcBef>
        <a:spcAft>
          <a:spcPct val="0"/>
        </a:spcAft>
        <a:defRPr sz="4400">
          <a:solidFill>
            <a:schemeClr val="accent1"/>
          </a:solidFill>
          <a:latin typeface="Gill Sans MT" pitchFamily="34" charset="0"/>
        </a:defRPr>
      </a:lvl3pPr>
      <a:lvl4pPr algn="ctr" rtl="0" eaLnBrk="0" fontAlgn="base" hangingPunct="0">
        <a:spcBef>
          <a:spcPct val="0"/>
        </a:spcBef>
        <a:spcAft>
          <a:spcPct val="0"/>
        </a:spcAft>
        <a:defRPr sz="4400">
          <a:solidFill>
            <a:schemeClr val="accent1"/>
          </a:solidFill>
          <a:latin typeface="Gill Sans MT" pitchFamily="34" charset="0"/>
        </a:defRPr>
      </a:lvl4pPr>
      <a:lvl5pPr algn="ctr" rtl="0" eaLnBrk="0" fontAlgn="base" hangingPunct="0">
        <a:spcBef>
          <a:spcPct val="0"/>
        </a:spcBef>
        <a:spcAft>
          <a:spcPct val="0"/>
        </a:spcAft>
        <a:defRPr sz="4400">
          <a:solidFill>
            <a:schemeClr val="accent1"/>
          </a:solidFill>
          <a:latin typeface="Gill Sans MT" pitchFamily="34" charset="0"/>
        </a:defRPr>
      </a:lvl5pPr>
      <a:lvl6pPr marL="457200" algn="ctr" rtl="0" fontAlgn="base">
        <a:spcBef>
          <a:spcPct val="0"/>
        </a:spcBef>
        <a:spcAft>
          <a:spcPct val="0"/>
        </a:spcAft>
        <a:defRPr sz="4400">
          <a:solidFill>
            <a:schemeClr val="accent1"/>
          </a:solidFill>
          <a:latin typeface="Gill Sans MT" pitchFamily="34" charset="0"/>
        </a:defRPr>
      </a:lvl6pPr>
      <a:lvl7pPr marL="914400" algn="ctr" rtl="0" fontAlgn="base">
        <a:spcBef>
          <a:spcPct val="0"/>
        </a:spcBef>
        <a:spcAft>
          <a:spcPct val="0"/>
        </a:spcAft>
        <a:defRPr sz="4400">
          <a:solidFill>
            <a:schemeClr val="accent1"/>
          </a:solidFill>
          <a:latin typeface="Gill Sans MT" pitchFamily="34" charset="0"/>
        </a:defRPr>
      </a:lvl7pPr>
      <a:lvl8pPr marL="1371600" algn="ctr" rtl="0" fontAlgn="base">
        <a:spcBef>
          <a:spcPct val="0"/>
        </a:spcBef>
        <a:spcAft>
          <a:spcPct val="0"/>
        </a:spcAft>
        <a:defRPr sz="4400">
          <a:solidFill>
            <a:schemeClr val="accent1"/>
          </a:solidFill>
          <a:latin typeface="Gill Sans MT" pitchFamily="34" charset="0"/>
        </a:defRPr>
      </a:lvl8pPr>
      <a:lvl9pPr marL="1828800" algn="ctr" rtl="0" fontAlgn="base">
        <a:spcBef>
          <a:spcPct val="0"/>
        </a:spcBef>
        <a:spcAft>
          <a:spcPct val="0"/>
        </a:spcAft>
        <a:defRPr sz="4400">
          <a:solidFill>
            <a:schemeClr val="accent1"/>
          </a:solidFill>
          <a:latin typeface="Gill Sans MT"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flFlFz7osa8?feature=oembed"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yps.northyorks.gov.uk/sites/default/files/Early%20years/eyc%20childminding/Early_Years_Outcomes.pdf" TargetMode="External"/><Relationship Id="rId2" Type="http://schemas.openxmlformats.org/officeDocument/2006/relationships/hyperlink" Target="https://www.towerhamlets.gov.uk/Documents/Children-and-families-services/Early-Years/Early_Years_Outcomes.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www.yor-ok.org.uk/families/Local%20Offer/my-support-plan.htm"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C0C0F-F33A-4CC6-8C93-CA26E16EA7DB}"/>
              </a:ext>
            </a:extLst>
          </p:cNvPr>
          <p:cNvSpPr>
            <a:spLocks noGrp="1"/>
          </p:cNvSpPr>
          <p:nvPr>
            <p:ph type="ctrTitle"/>
          </p:nvPr>
        </p:nvSpPr>
        <p:spPr>
          <a:xfrm>
            <a:off x="1181789" y="1946006"/>
            <a:ext cx="7126287" cy="1470025"/>
          </a:xfrm>
        </p:spPr>
        <p:txBody>
          <a:bodyPr/>
          <a:lstStyle/>
          <a:p>
            <a:pPr>
              <a:defRPr/>
            </a:pPr>
            <a:r>
              <a:rPr lang="en-GB" dirty="0"/>
              <a:t>The Graduated Response part 1:</a:t>
            </a:r>
            <a:br>
              <a:rPr lang="en-GB" dirty="0"/>
            </a:br>
            <a:r>
              <a:rPr lang="en-GB" dirty="0"/>
              <a:t>Assess and plan</a:t>
            </a:r>
          </a:p>
        </p:txBody>
      </p:sp>
      <p:sp>
        <p:nvSpPr>
          <p:cNvPr id="14339" name="Subtitle 2">
            <a:extLst>
              <a:ext uri="{FF2B5EF4-FFF2-40B4-BE49-F238E27FC236}">
                <a16:creationId xmlns:a16="http://schemas.microsoft.com/office/drawing/2014/main" id="{80D1921E-B82B-47C6-823C-C8F8D36319A1}"/>
              </a:ext>
            </a:extLst>
          </p:cNvPr>
          <p:cNvSpPr>
            <a:spLocks noGrp="1"/>
          </p:cNvSpPr>
          <p:nvPr>
            <p:ph type="subTitle" idx="1"/>
          </p:nvPr>
        </p:nvSpPr>
        <p:spPr>
          <a:xfrm>
            <a:off x="1181789" y="3722511"/>
            <a:ext cx="6400800" cy="1392238"/>
          </a:xfrm>
        </p:spPr>
        <p:txBody>
          <a:bodyPr/>
          <a:lstStyle/>
          <a:p>
            <a:r>
              <a:rPr lang="en-GB" altLang="en-US" dirty="0"/>
              <a:t>Tuesday 21</a:t>
            </a:r>
            <a:r>
              <a:rPr lang="en-GB" altLang="en-US" baseline="30000" dirty="0"/>
              <a:t>st</a:t>
            </a:r>
            <a:r>
              <a:rPr lang="en-GB" altLang="en-US" dirty="0"/>
              <a:t> February 2023</a:t>
            </a:r>
          </a:p>
          <a:p>
            <a:r>
              <a:rPr lang="en-GB" altLang="en-US" dirty="0"/>
              <a:t>1 – 2:30 via Teams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B9569-2C49-45DE-8AE9-7931D2D211A1}"/>
              </a:ext>
            </a:extLst>
          </p:cNvPr>
          <p:cNvSpPr>
            <a:spLocks noGrp="1"/>
          </p:cNvSpPr>
          <p:nvPr>
            <p:ph type="title"/>
          </p:nvPr>
        </p:nvSpPr>
        <p:spPr/>
        <p:txBody>
          <a:bodyPr>
            <a:noAutofit/>
          </a:bodyPr>
          <a:lstStyle/>
          <a:p>
            <a:pPr algn="ctr">
              <a:defRPr/>
            </a:pPr>
            <a:r>
              <a:rPr lang="en-GB" sz="3600" b="1">
                <a:solidFill>
                  <a:srgbClr val="C00000"/>
                </a:solidFill>
                <a:latin typeface="Arial"/>
                <a:cs typeface="Arial"/>
              </a:rPr>
              <a:t>Housekeeping</a:t>
            </a:r>
            <a:r>
              <a:rPr lang="en-GB" sz="2400" b="1">
                <a:solidFill>
                  <a:srgbClr val="C00000"/>
                </a:solidFill>
                <a:latin typeface="Arial"/>
                <a:cs typeface="Arial"/>
              </a:rPr>
              <a:t> </a:t>
            </a:r>
            <a:r>
              <a:rPr lang="en-GB" sz="4950" b="1">
                <a:solidFill>
                  <a:schemeClr val="tx1"/>
                </a:solidFill>
                <a:latin typeface="Arial"/>
                <a:cs typeface="Arial"/>
              </a:rPr>
              <a:t> </a:t>
            </a:r>
            <a:endParaRPr lang="en-GB" sz="4950" b="1">
              <a:solidFill>
                <a:schemeClr val="tx1"/>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3D701FFF-4C5E-410A-BC56-46E65751D597}"/>
              </a:ext>
            </a:extLst>
          </p:cNvPr>
          <p:cNvSpPr>
            <a:spLocks noGrp="1"/>
          </p:cNvSpPr>
          <p:nvPr>
            <p:ph idx="1"/>
          </p:nvPr>
        </p:nvSpPr>
        <p:spPr>
          <a:xfrm>
            <a:off x="323850" y="1340769"/>
            <a:ext cx="8229600" cy="4248820"/>
          </a:xfrm>
        </p:spPr>
        <p:txBody>
          <a:bodyPr>
            <a:normAutofit/>
          </a:bodyPr>
          <a:lstStyle/>
          <a:p>
            <a:pPr>
              <a:defRPr/>
            </a:pPr>
            <a:r>
              <a:rPr lang="en-GB" sz="2000" dirty="0">
                <a:latin typeface="Arial"/>
                <a:cs typeface="Arial"/>
              </a:rPr>
              <a:t>Remain confidential </a:t>
            </a:r>
            <a:endParaRPr lang="en-GB" sz="2000" dirty="0">
              <a:latin typeface="Arial" panose="020B0604020202020204" pitchFamily="34" charset="0"/>
              <a:cs typeface="Arial" panose="020B0604020202020204" pitchFamily="34" charset="0"/>
            </a:endParaRPr>
          </a:p>
          <a:p>
            <a:pPr>
              <a:defRPr/>
            </a:pPr>
            <a:endParaRPr lang="en-GB" sz="2000" dirty="0">
              <a:latin typeface="Arial" panose="020B0604020202020204" pitchFamily="34" charset="0"/>
              <a:cs typeface="Arial" panose="020B0604020202020204" pitchFamily="34" charset="0"/>
            </a:endParaRPr>
          </a:p>
          <a:p>
            <a:pPr>
              <a:defRPr/>
            </a:pPr>
            <a:r>
              <a:rPr lang="en-GB" sz="2000" dirty="0">
                <a:latin typeface="Arial"/>
                <a:cs typeface="Arial"/>
              </a:rPr>
              <a:t>Listen to each others perspective </a:t>
            </a:r>
            <a:endParaRPr lang="en-GB" sz="2000" dirty="0">
              <a:latin typeface="Arial" panose="020B0604020202020204" pitchFamily="34" charset="0"/>
              <a:cs typeface="Arial" panose="020B0604020202020204" pitchFamily="34" charset="0"/>
            </a:endParaRPr>
          </a:p>
          <a:p>
            <a:pPr>
              <a:defRPr/>
            </a:pPr>
            <a:endParaRPr lang="en-GB" sz="2000" dirty="0">
              <a:latin typeface="Arial" panose="020B0604020202020204" pitchFamily="34" charset="0"/>
              <a:cs typeface="Arial" panose="020B0604020202020204" pitchFamily="34" charset="0"/>
            </a:endParaRPr>
          </a:p>
          <a:p>
            <a:pPr>
              <a:defRPr/>
            </a:pPr>
            <a:r>
              <a:rPr lang="en-GB" sz="2000" dirty="0">
                <a:latin typeface="Arial"/>
                <a:cs typeface="Arial"/>
              </a:rPr>
              <a:t>Microphones on silent to reduce background noise  </a:t>
            </a:r>
          </a:p>
          <a:p>
            <a:pPr>
              <a:defRPr/>
            </a:pPr>
            <a:endParaRPr lang="en-GB" sz="2000" dirty="0">
              <a:latin typeface="Arial"/>
              <a:cs typeface="Arial"/>
            </a:endParaRPr>
          </a:p>
          <a:p>
            <a:pPr>
              <a:defRPr/>
            </a:pPr>
            <a:r>
              <a:rPr lang="en-GB" sz="2000" dirty="0">
                <a:latin typeface="Arial"/>
                <a:cs typeface="Arial"/>
              </a:rPr>
              <a:t>Please contribute to the discussions </a:t>
            </a:r>
            <a:r>
              <a:rPr lang="en-GB" sz="2000" dirty="0">
                <a:latin typeface="Arial"/>
                <a:cs typeface="Arial"/>
                <a:sym typeface="Wingdings" panose="05000000000000000000" pitchFamily="2" charset="2"/>
              </a:rPr>
              <a:t> </a:t>
            </a:r>
            <a:r>
              <a:rPr lang="en-GB" sz="2000" dirty="0">
                <a:latin typeface="Arial"/>
                <a:cs typeface="Arial"/>
              </a:rPr>
              <a:t> </a:t>
            </a:r>
            <a:endParaRPr lang="en-GB" sz="2000" dirty="0">
              <a:latin typeface="Arial" panose="020B0604020202020204" pitchFamily="34" charset="0"/>
              <a:cs typeface="Arial" panose="020B0604020202020204" pitchFamily="34" charset="0"/>
            </a:endParaRPr>
          </a:p>
          <a:p>
            <a:pPr marL="0" indent="0">
              <a:buNone/>
              <a:defRPr/>
            </a:pPr>
            <a:endParaRPr lang="en-GB" sz="20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B09BC2B-50C5-4894-9865-2CFF7123A274}"/>
              </a:ext>
            </a:extLst>
          </p:cNvPr>
          <p:cNvPicPr>
            <a:picLocks noChangeAspect="1"/>
          </p:cNvPicPr>
          <p:nvPr/>
        </p:nvPicPr>
        <p:blipFill>
          <a:blip r:embed="rId2"/>
          <a:stretch>
            <a:fillRect/>
          </a:stretch>
        </p:blipFill>
        <p:spPr>
          <a:xfrm>
            <a:off x="6795949" y="1340769"/>
            <a:ext cx="1824176" cy="136637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B93B-4357-4B10-970C-76AF7B3F5E62}"/>
              </a:ext>
            </a:extLst>
          </p:cNvPr>
          <p:cNvSpPr>
            <a:spLocks noGrp="1"/>
          </p:cNvSpPr>
          <p:nvPr>
            <p:ph type="title"/>
          </p:nvPr>
        </p:nvSpPr>
        <p:spPr/>
        <p:txBody>
          <a:bodyPr/>
          <a:lstStyle/>
          <a:p>
            <a:pPr algn="ctr"/>
            <a:r>
              <a:rPr lang="en-GB" sz="3200" dirty="0">
                <a:solidFill>
                  <a:srgbClr val="C00000"/>
                </a:solidFill>
                <a:latin typeface="Arial"/>
                <a:cs typeface="Arial"/>
              </a:rPr>
              <a:t>Session Overview</a:t>
            </a:r>
            <a:r>
              <a:rPr lang="en-GB" sz="2800" dirty="0">
                <a:solidFill>
                  <a:srgbClr val="C00000"/>
                </a:solidFill>
                <a:latin typeface="Arial"/>
                <a:cs typeface="Arial"/>
              </a:rPr>
              <a:t> </a:t>
            </a:r>
            <a:br>
              <a:rPr lang="en-GB" sz="2400" dirty="0">
                <a:latin typeface="Arial"/>
                <a:cs typeface="Arial"/>
              </a:rPr>
            </a:br>
            <a:endParaRPr lang="en-GB" sz="2400" dirty="0">
              <a:solidFill>
                <a:schemeClr val="tx1"/>
              </a:solidFill>
              <a:latin typeface="Arial"/>
              <a:cs typeface="Arial"/>
            </a:endParaRPr>
          </a:p>
        </p:txBody>
      </p:sp>
      <p:sp>
        <p:nvSpPr>
          <p:cNvPr id="3" name="Content Placeholder 2">
            <a:extLst>
              <a:ext uri="{FF2B5EF4-FFF2-40B4-BE49-F238E27FC236}">
                <a16:creationId xmlns:a16="http://schemas.microsoft.com/office/drawing/2014/main" id="{EB1BF280-0C93-41D0-924E-95F76E480E68}"/>
              </a:ext>
            </a:extLst>
          </p:cNvPr>
          <p:cNvSpPr>
            <a:spLocks noGrp="1"/>
          </p:cNvSpPr>
          <p:nvPr>
            <p:ph idx="1"/>
          </p:nvPr>
        </p:nvSpPr>
        <p:spPr>
          <a:xfrm>
            <a:off x="241335" y="1310302"/>
            <a:ext cx="8229600" cy="3960440"/>
          </a:xfrm>
        </p:spPr>
        <p:txBody>
          <a:bodyPr/>
          <a:lstStyle/>
          <a:p>
            <a:r>
              <a:rPr lang="en-GB" sz="2400" dirty="0">
                <a:latin typeface="Arial"/>
                <a:cs typeface="Arial"/>
              </a:rPr>
              <a:t>Explaining the Graduated Approach </a:t>
            </a:r>
          </a:p>
          <a:p>
            <a:pPr marL="0" indent="0">
              <a:buNone/>
            </a:pPr>
            <a:r>
              <a:rPr lang="en-GB" sz="2400" dirty="0">
                <a:latin typeface="Arial"/>
                <a:cs typeface="Arial"/>
              </a:rPr>
              <a:t> </a:t>
            </a:r>
          </a:p>
          <a:p>
            <a:r>
              <a:rPr lang="en-GB" sz="2400" dirty="0">
                <a:latin typeface="Arial" panose="020B0604020202020204" pitchFamily="34" charset="0"/>
                <a:cs typeface="Arial" panose="020B0604020202020204" pitchFamily="34" charset="0"/>
              </a:rPr>
              <a:t>Identifying how to complete the ‘assess’ part of the approach.</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Supporting practitioners to prepare for the ‘plan’ part.</a:t>
            </a:r>
          </a:p>
        </p:txBody>
      </p:sp>
    </p:spTree>
    <p:extLst>
      <p:ext uri="{BB962C8B-B14F-4D97-AF65-F5344CB8AC3E}">
        <p14:creationId xmlns:p14="http://schemas.microsoft.com/office/powerpoint/2010/main" val="1787457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046F74-4B1D-CEFA-E212-35B52E9FF806}"/>
              </a:ext>
            </a:extLst>
          </p:cNvPr>
          <p:cNvSpPr txBox="1"/>
          <p:nvPr/>
        </p:nvSpPr>
        <p:spPr>
          <a:xfrm>
            <a:off x="282221" y="530578"/>
            <a:ext cx="8415867" cy="3046988"/>
          </a:xfrm>
          <a:prstGeom prst="rect">
            <a:avLst/>
          </a:prstGeom>
          <a:noFill/>
        </p:spPr>
        <p:txBody>
          <a:bodyPr wrap="square">
            <a:spAutoFit/>
          </a:bodyPr>
          <a:lstStyle/>
          <a:p>
            <a:endParaRPr lang="en-GB" sz="1200" b="0" i="0" u="none" strike="noStrike" baseline="0" dirty="0">
              <a:solidFill>
                <a:srgbClr val="000000"/>
              </a:solidFill>
              <a:latin typeface="Lato" panose="020F0502020204030203" pitchFamily="34" charset="0"/>
            </a:endParaRPr>
          </a:p>
          <a:p>
            <a:r>
              <a:rPr lang="en-GB" sz="2000" b="1" i="0" u="none" strike="noStrike" baseline="0" dirty="0">
                <a:solidFill>
                  <a:schemeClr val="accent1"/>
                </a:solidFill>
                <a:latin typeface="Lato" panose="020F0502020204030203" pitchFamily="34" charset="0"/>
              </a:rPr>
              <a:t>What the Law says – a definition of Special Educational Needs (SEN) </a:t>
            </a:r>
          </a:p>
          <a:p>
            <a:endParaRPr lang="en-GB" sz="1600" b="0" i="0" u="none" strike="noStrike" baseline="0" dirty="0">
              <a:solidFill>
                <a:srgbClr val="000000"/>
              </a:solidFill>
              <a:latin typeface="Lato" panose="020F0502020204030203" pitchFamily="34" charset="0"/>
            </a:endParaRPr>
          </a:p>
          <a:p>
            <a:r>
              <a:rPr lang="en-GB" sz="1600" b="0" i="0" u="none" strike="noStrike" baseline="0" dirty="0">
                <a:solidFill>
                  <a:srgbClr val="000000"/>
                </a:solidFill>
                <a:latin typeface="Lato" panose="020F0502020204030203" pitchFamily="34" charset="0"/>
              </a:rPr>
              <a:t>The Children and Families Act 2014 (Section 3 Para 20) </a:t>
            </a:r>
          </a:p>
          <a:p>
            <a:endParaRPr lang="en-GB" sz="1600" b="1" dirty="0">
              <a:solidFill>
                <a:srgbClr val="000000"/>
              </a:solidFill>
              <a:latin typeface="Lato" panose="020F0502020204030203" pitchFamily="34" charset="0"/>
            </a:endParaRPr>
          </a:p>
          <a:p>
            <a:r>
              <a:rPr lang="en-GB" sz="1600" b="0" i="0" u="none" strike="noStrike" baseline="0" dirty="0">
                <a:solidFill>
                  <a:srgbClr val="000000"/>
                </a:solidFill>
                <a:latin typeface="Lato" panose="020F0502020204030203" pitchFamily="34" charset="0"/>
              </a:rPr>
              <a:t>A child under compulsory school age has a learning difficulty or disability if he or she is likely to be within subsection (2) when of compulsory school age (or would be likely, if no special educational provision were made). </a:t>
            </a:r>
          </a:p>
          <a:p>
            <a:endParaRPr lang="en-GB" sz="1600" b="0" i="0" u="none" strike="noStrike" baseline="0" dirty="0">
              <a:solidFill>
                <a:srgbClr val="000000"/>
              </a:solidFill>
              <a:latin typeface="Lato" panose="020F0502020204030203" pitchFamily="34" charset="0"/>
            </a:endParaRPr>
          </a:p>
          <a:p>
            <a:r>
              <a:rPr lang="en-GB" sz="1600" b="0" i="0" u="none" strike="noStrike" baseline="0" dirty="0">
                <a:solidFill>
                  <a:srgbClr val="000000"/>
                </a:solidFill>
                <a:latin typeface="Lato" panose="020F0502020204030203" pitchFamily="34" charset="0"/>
              </a:rPr>
              <a:t>A child or young person does not have a learning difficulty or disability solely because the language (or form of language) in which he or she is or will be taught is different from a language (or form of language) which is or has been spoken at home. </a:t>
            </a:r>
            <a:endParaRPr lang="en-GB" sz="1600" dirty="0"/>
          </a:p>
        </p:txBody>
      </p:sp>
    </p:spTree>
    <p:extLst>
      <p:ext uri="{BB962C8B-B14F-4D97-AF65-F5344CB8AC3E}">
        <p14:creationId xmlns:p14="http://schemas.microsoft.com/office/powerpoint/2010/main" val="3534856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0C08D18-23E4-F2B1-7A4B-65C8AA01AAC7}"/>
              </a:ext>
            </a:extLst>
          </p:cNvPr>
          <p:cNvSpPr txBox="1"/>
          <p:nvPr/>
        </p:nvSpPr>
        <p:spPr>
          <a:xfrm>
            <a:off x="361244" y="171061"/>
            <a:ext cx="8048978" cy="2585323"/>
          </a:xfrm>
          <a:prstGeom prst="rect">
            <a:avLst/>
          </a:prstGeom>
          <a:noFill/>
        </p:spPr>
        <p:txBody>
          <a:bodyPr wrap="square">
            <a:spAutoFit/>
          </a:bodyPr>
          <a:lstStyle/>
          <a:p>
            <a:endParaRPr lang="en-GB" dirty="0"/>
          </a:p>
          <a:p>
            <a:r>
              <a:rPr lang="en-GB" dirty="0">
                <a:solidFill>
                  <a:schemeClr val="accent1"/>
                </a:solidFill>
              </a:rPr>
              <a:t>The SEN Code of Practice (p79) states:</a:t>
            </a:r>
          </a:p>
          <a:p>
            <a:endParaRPr lang="en-GB" dirty="0"/>
          </a:p>
          <a:p>
            <a:r>
              <a:rPr lang="en-GB" dirty="0"/>
              <a:t>All those who work with young children should be alert to emerging difficulties and respond early. In particular, parents know their children best and it is important that all practitioners listen and understand when parents express concerns about their child’s development. They should also listen to and address any concerns raised by children themselves. </a:t>
            </a:r>
          </a:p>
          <a:p>
            <a:endParaRPr lang="en-GB" dirty="0"/>
          </a:p>
        </p:txBody>
      </p:sp>
      <p:sp>
        <p:nvSpPr>
          <p:cNvPr id="5" name="TextBox 4">
            <a:extLst>
              <a:ext uri="{FF2B5EF4-FFF2-40B4-BE49-F238E27FC236}">
                <a16:creationId xmlns:a16="http://schemas.microsoft.com/office/drawing/2014/main" id="{A4C4D0AD-D6C9-A480-2BCE-45313EBE65BB}"/>
              </a:ext>
            </a:extLst>
          </p:cNvPr>
          <p:cNvSpPr txBox="1"/>
          <p:nvPr/>
        </p:nvSpPr>
        <p:spPr>
          <a:xfrm>
            <a:off x="361244" y="2901288"/>
            <a:ext cx="8274756" cy="1200329"/>
          </a:xfrm>
          <a:prstGeom prst="rect">
            <a:avLst/>
          </a:prstGeom>
          <a:noFill/>
        </p:spPr>
        <p:txBody>
          <a:bodyPr wrap="square">
            <a:spAutoFit/>
          </a:bodyPr>
          <a:lstStyle/>
          <a:p>
            <a:r>
              <a:rPr lang="en-GB" dirty="0"/>
              <a:t>Early years providers must provide information for parents on how they support children with SEN and disabilities, and should regularly review and evaluate the quality and breadth of the support they offer or can access for children with SEN or disabilities. </a:t>
            </a:r>
          </a:p>
        </p:txBody>
      </p:sp>
    </p:spTree>
    <p:extLst>
      <p:ext uri="{BB962C8B-B14F-4D97-AF65-F5344CB8AC3E}">
        <p14:creationId xmlns:p14="http://schemas.microsoft.com/office/powerpoint/2010/main" val="2470972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6FEC3A-3F87-0FC9-DBEF-E66FFD04F483}"/>
              </a:ext>
            </a:extLst>
          </p:cNvPr>
          <p:cNvSpPr txBox="1"/>
          <p:nvPr/>
        </p:nvSpPr>
        <p:spPr>
          <a:xfrm>
            <a:off x="378178" y="1159148"/>
            <a:ext cx="8387644" cy="3339376"/>
          </a:xfrm>
          <a:prstGeom prst="rect">
            <a:avLst/>
          </a:prstGeom>
          <a:noFill/>
        </p:spPr>
        <p:txBody>
          <a:bodyPr wrap="square">
            <a:spAutoFit/>
          </a:bodyPr>
          <a:lstStyle/>
          <a:p>
            <a:r>
              <a:rPr lang="en-GB" sz="2000" b="1" i="0" u="none" strike="noStrike" baseline="0" dirty="0">
                <a:solidFill>
                  <a:schemeClr val="accent1"/>
                </a:solidFill>
                <a:latin typeface="Lato Heavy"/>
              </a:rPr>
              <a:t>The Graduated Response – An Overview </a:t>
            </a:r>
          </a:p>
          <a:p>
            <a:endParaRPr lang="en-GB" sz="2000" b="1" i="0" u="none" strike="noStrike" baseline="0" dirty="0">
              <a:solidFill>
                <a:schemeClr val="accent1"/>
              </a:solidFill>
              <a:latin typeface="Lato Heavy"/>
            </a:endParaRPr>
          </a:p>
          <a:p>
            <a:r>
              <a:rPr lang="en-GB" sz="1600" b="0" i="0" u="none" strike="noStrike" baseline="0" dirty="0">
                <a:solidFill>
                  <a:srgbClr val="000000"/>
                </a:solidFill>
                <a:latin typeface="Lato" panose="020F0502020204030203" pitchFamily="34" charset="0"/>
              </a:rPr>
              <a:t>Where a child/young person is identified as having Special Educational Needs, educational establishments should take action to remove barriers to learning and put effective special educational provision in place. This is called SEN support and should take the form of a four-part cycle through which earlier decisions and actions are revisited, refined and revised with a growing understanding of the child / young person’s needs and of what support the child/young person needs to secure good progress and good outcomes. </a:t>
            </a:r>
          </a:p>
          <a:p>
            <a:endParaRPr lang="en-GB" sz="1600" dirty="0">
              <a:solidFill>
                <a:srgbClr val="000000"/>
              </a:solidFill>
              <a:latin typeface="Lato" panose="020F0502020204030203" pitchFamily="34" charset="0"/>
            </a:endParaRPr>
          </a:p>
          <a:p>
            <a:r>
              <a:rPr lang="en-GB" sz="1600" b="0" i="0" u="none" strike="noStrike" baseline="0" dirty="0">
                <a:solidFill>
                  <a:srgbClr val="000000"/>
                </a:solidFill>
                <a:latin typeface="Lato" panose="020F0502020204030203" pitchFamily="34" charset="0"/>
              </a:rPr>
              <a:t>This is known as the Graduated Response. It draws on more detailed approaches, more frequent reviews and increasingly specialist expertise in successive cycles in order to match interventions to the SEN of children and young people. (CoP Para 6.44) </a:t>
            </a:r>
          </a:p>
          <a:p>
            <a:endParaRPr lang="en-GB" sz="1100" b="0" i="0" u="none" strike="noStrike" baseline="0" dirty="0">
              <a:solidFill>
                <a:srgbClr val="000000"/>
              </a:solidFill>
              <a:latin typeface="Lato" panose="020F0502020204030203" pitchFamily="34" charset="0"/>
            </a:endParaRPr>
          </a:p>
        </p:txBody>
      </p:sp>
    </p:spTree>
    <p:extLst>
      <p:ext uri="{BB962C8B-B14F-4D97-AF65-F5344CB8AC3E}">
        <p14:creationId xmlns:p14="http://schemas.microsoft.com/office/powerpoint/2010/main" val="39839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6FB0C1-D521-72DD-B508-695F358EBF19}"/>
              </a:ext>
            </a:extLst>
          </p:cNvPr>
          <p:cNvSpPr txBox="1"/>
          <p:nvPr/>
        </p:nvSpPr>
        <p:spPr>
          <a:xfrm>
            <a:off x="304799" y="801511"/>
            <a:ext cx="8393289" cy="397031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chemeClr val="accent1"/>
                </a:solidFill>
                <a:effectLst/>
                <a:uLnTx/>
                <a:uFillTx/>
                <a:latin typeface="Lato" panose="020F0502020204030203" pitchFamily="34" charset="0"/>
                <a:ea typeface="+mn-ea"/>
                <a:cs typeface="Arial" panose="020B0604020202020204" pitchFamily="34" charset="0"/>
              </a:rPr>
              <a:t>The graduated approach can encompass an array of strategies which are underpinned by a number of central principles: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b="0" i="0" u="none" strike="noStrike" kern="1200" cap="none" spc="0" normalizeH="0" baseline="0" noProof="0" dirty="0">
              <a:ln>
                <a:noFill/>
              </a:ln>
              <a:solidFill>
                <a:schemeClr val="accent1"/>
              </a:solidFill>
              <a:effectLst/>
              <a:uLnTx/>
              <a:uFillTx/>
              <a:latin typeface="Lato" panose="020F0502020204030203"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All children/young people are entitled to high-quality everyday personalised teaching;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All children/young people can learn and make progress;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All teachers are teachers of SEND;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1" i="0" u="sng"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A differentiated curriculum is not SEND provision - differentiated learning opportunities should be given to all learners;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Provision for a child/young person with SEND should match the nature of their needs;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b="0" i="0" u="none" strike="noStrike" kern="1200" cap="none" spc="0" normalizeH="0" baseline="0" noProof="0" dirty="0">
                <a:ln>
                  <a:noFill/>
                </a:ln>
                <a:solidFill>
                  <a:srgbClr val="000000"/>
                </a:solidFill>
                <a:effectLst/>
                <a:uLnTx/>
                <a:uFillTx/>
                <a:latin typeface="Lato" panose="020F0502020204030203" pitchFamily="34" charset="0"/>
                <a:ea typeface="+mn-ea"/>
                <a:cs typeface="Arial" panose="020B0604020202020204" pitchFamily="34" charset="0"/>
              </a:rPr>
              <a:t>There should be regular recording of a child’s / young person’s SEND, of the planned outcomes, of the action that the setting is taking, and of impact of those actions and the outcomes achieved. </a:t>
            </a:r>
          </a:p>
        </p:txBody>
      </p:sp>
    </p:spTree>
    <p:extLst>
      <p:ext uri="{BB962C8B-B14F-4D97-AF65-F5344CB8AC3E}">
        <p14:creationId xmlns:p14="http://schemas.microsoft.com/office/powerpoint/2010/main" val="2058360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2">
            <a:extLst>
              <a:ext uri="{FF2B5EF4-FFF2-40B4-BE49-F238E27FC236}">
                <a16:creationId xmlns:a16="http://schemas.microsoft.com/office/drawing/2014/main" id="{EAC48C53-8418-8F8A-3A04-6B4BF4EDAEAE}"/>
              </a:ext>
            </a:extLst>
          </p:cNvPr>
          <p:cNvGraphicFramePr/>
          <p:nvPr>
            <p:extLst>
              <p:ext uri="{D42A27DB-BD31-4B8C-83A1-F6EECF244321}">
                <p14:modId xmlns:p14="http://schemas.microsoft.com/office/powerpoint/2010/main" val="35609646"/>
              </p:ext>
            </p:extLst>
          </p:nvPr>
        </p:nvGraphicFramePr>
        <p:xfrm>
          <a:off x="387146" y="199103"/>
          <a:ext cx="8314402" cy="5962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0875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 schematic&#10;&#10;Description automatically generated">
            <a:extLst>
              <a:ext uri="{FF2B5EF4-FFF2-40B4-BE49-F238E27FC236}">
                <a16:creationId xmlns:a16="http://schemas.microsoft.com/office/drawing/2014/main" id="{13A8E2AE-FE80-38D7-EB58-CD555C65F962}"/>
              </a:ext>
            </a:extLst>
          </p:cNvPr>
          <p:cNvPicPr>
            <a:picLocks noChangeAspect="1"/>
          </p:cNvPicPr>
          <p:nvPr/>
        </p:nvPicPr>
        <p:blipFill>
          <a:blip r:embed="rId2"/>
          <a:stretch>
            <a:fillRect/>
          </a:stretch>
        </p:blipFill>
        <p:spPr>
          <a:xfrm>
            <a:off x="1163279" y="274941"/>
            <a:ext cx="6153762" cy="4796409"/>
          </a:xfrm>
          <a:prstGeom prst="rect">
            <a:avLst/>
          </a:prstGeom>
        </p:spPr>
      </p:pic>
    </p:spTree>
    <p:extLst>
      <p:ext uri="{BB962C8B-B14F-4D97-AF65-F5344CB8AC3E}">
        <p14:creationId xmlns:p14="http://schemas.microsoft.com/office/powerpoint/2010/main" val="2564904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D135C-8340-C107-8D06-F3F4B706A54B}"/>
              </a:ext>
            </a:extLst>
          </p:cNvPr>
          <p:cNvSpPr>
            <a:spLocks noGrp="1"/>
          </p:cNvSpPr>
          <p:nvPr>
            <p:ph type="title"/>
          </p:nvPr>
        </p:nvSpPr>
        <p:spPr/>
        <p:txBody>
          <a:bodyPr/>
          <a:lstStyle/>
          <a:p>
            <a:r>
              <a:rPr lang="en-US" sz="3600"/>
              <a:t>The Graduated Response – </a:t>
            </a:r>
            <a:br>
              <a:rPr lang="en-US" sz="3600"/>
            </a:br>
            <a:r>
              <a:rPr lang="en-US" sz="3600"/>
              <a:t>The Corkscrew...</a:t>
            </a:r>
          </a:p>
        </p:txBody>
      </p:sp>
      <p:pic>
        <p:nvPicPr>
          <p:cNvPr id="7" name="Online Media 6" title="Corkscrew Roller Coaster POV Classic Arrow Dynamics Knotts Berry Farm Silverwood Nagashima Spaland">
            <a:hlinkClick r:id="" action="ppaction://media"/>
            <a:extLst>
              <a:ext uri="{FF2B5EF4-FFF2-40B4-BE49-F238E27FC236}">
                <a16:creationId xmlns:a16="http://schemas.microsoft.com/office/drawing/2014/main" id="{38ABC849-DB33-3EF8-C611-07628D41241E}"/>
              </a:ext>
            </a:extLst>
          </p:cNvPr>
          <p:cNvPicPr>
            <a:picLocks noGrp="1" noRot="1" noChangeAspect="1"/>
          </p:cNvPicPr>
          <p:nvPr>
            <p:ph idx="1"/>
            <a:videoFile r:link="rId1"/>
          </p:nvPr>
        </p:nvPicPr>
        <p:blipFill>
          <a:blip r:embed="rId3"/>
          <a:stretch>
            <a:fillRect/>
          </a:stretch>
        </p:blipFill>
        <p:spPr>
          <a:xfrm>
            <a:off x="1691763" y="1415359"/>
            <a:ext cx="5632040" cy="4424515"/>
          </a:xfrm>
        </p:spPr>
      </p:pic>
    </p:spTree>
    <p:extLst>
      <p:ext uri="{BB962C8B-B14F-4D97-AF65-F5344CB8AC3E}">
        <p14:creationId xmlns:p14="http://schemas.microsoft.com/office/powerpoint/2010/main" val="2386795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6D641-3D0A-BFF8-8180-C6086F3FAD89}"/>
              </a:ext>
            </a:extLst>
          </p:cNvPr>
          <p:cNvSpPr>
            <a:spLocks noGrp="1"/>
          </p:cNvSpPr>
          <p:nvPr>
            <p:ph type="title"/>
          </p:nvPr>
        </p:nvSpPr>
        <p:spPr/>
        <p:txBody>
          <a:bodyPr/>
          <a:lstStyle/>
          <a:p>
            <a:r>
              <a:rPr lang="en-US"/>
              <a:t>Why a corkscrew?</a:t>
            </a:r>
          </a:p>
        </p:txBody>
      </p:sp>
      <p:sp>
        <p:nvSpPr>
          <p:cNvPr id="3" name="Content Placeholder 2">
            <a:extLst>
              <a:ext uri="{FF2B5EF4-FFF2-40B4-BE49-F238E27FC236}">
                <a16:creationId xmlns:a16="http://schemas.microsoft.com/office/drawing/2014/main" id="{ABB6F8F1-ED70-239A-5070-95A8629F2B03}"/>
              </a:ext>
            </a:extLst>
          </p:cNvPr>
          <p:cNvSpPr>
            <a:spLocks noGrp="1"/>
          </p:cNvSpPr>
          <p:nvPr>
            <p:ph idx="1"/>
          </p:nvPr>
        </p:nvSpPr>
        <p:spPr>
          <a:xfrm>
            <a:off x="867374" y="1214002"/>
            <a:ext cx="7012859" cy="2752917"/>
          </a:xfrm>
        </p:spPr>
        <p:txBody>
          <a:bodyPr/>
          <a:lstStyle/>
          <a:p>
            <a:r>
              <a:rPr lang="en-US" sz="2400"/>
              <a:t>See the Graduated Response as a journey not just a circle, where you start at the beginning go through the cycle and come back to where you began. </a:t>
            </a:r>
          </a:p>
          <a:p>
            <a:r>
              <a:rPr lang="en-US" sz="2400"/>
              <a:t>It moves children forward in their learning by assessing needs...planning what you need to do ...teaching to the need...reviewing what you have put in place and making necessary adjustments.</a:t>
            </a:r>
          </a:p>
          <a:p>
            <a:r>
              <a:rPr lang="en-US" sz="2400"/>
              <a:t>You shouldn't really be back to where you began. </a:t>
            </a:r>
          </a:p>
          <a:p>
            <a:pPr marL="0" indent="0">
              <a:buNone/>
            </a:pPr>
            <a:endParaRPr lang="en-US"/>
          </a:p>
        </p:txBody>
      </p:sp>
      <p:pic>
        <p:nvPicPr>
          <p:cNvPr id="4" name="Picture 4" descr="A picture containing sky, outdoor, ride, roller coaster&#10;&#10;Description automatically generated">
            <a:extLst>
              <a:ext uri="{FF2B5EF4-FFF2-40B4-BE49-F238E27FC236}">
                <a16:creationId xmlns:a16="http://schemas.microsoft.com/office/drawing/2014/main" id="{46D1C625-2C8D-018D-B828-B316A500D19C}"/>
              </a:ext>
            </a:extLst>
          </p:cNvPr>
          <p:cNvPicPr>
            <a:picLocks noChangeAspect="1"/>
          </p:cNvPicPr>
          <p:nvPr/>
        </p:nvPicPr>
        <p:blipFill>
          <a:blip r:embed="rId2"/>
          <a:stretch>
            <a:fillRect/>
          </a:stretch>
        </p:blipFill>
        <p:spPr>
          <a:xfrm>
            <a:off x="149174" y="4394712"/>
            <a:ext cx="2623677" cy="1967680"/>
          </a:xfrm>
          <a:prstGeom prst="rect">
            <a:avLst/>
          </a:prstGeom>
        </p:spPr>
      </p:pic>
    </p:spTree>
    <p:extLst>
      <p:ext uri="{BB962C8B-B14F-4D97-AF65-F5344CB8AC3E}">
        <p14:creationId xmlns:p14="http://schemas.microsoft.com/office/powerpoint/2010/main" val="98035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C76B7-1502-4EB2-A77C-D2C7C88AF04A}"/>
              </a:ext>
            </a:extLst>
          </p:cNvPr>
          <p:cNvSpPr>
            <a:spLocks noGrp="1"/>
          </p:cNvSpPr>
          <p:nvPr>
            <p:ph type="title"/>
          </p:nvPr>
        </p:nvSpPr>
        <p:spPr>
          <a:xfrm>
            <a:off x="457200" y="274638"/>
            <a:ext cx="8229600" cy="497759"/>
          </a:xfrm>
        </p:spPr>
        <p:txBody>
          <a:bodyPr/>
          <a:lstStyle/>
          <a:p>
            <a:pPr algn="ctr"/>
            <a:r>
              <a:rPr lang="en-GB" sz="2800" dirty="0">
                <a:solidFill>
                  <a:srgbClr val="C00000"/>
                </a:solidFill>
                <a:latin typeface="Arial"/>
                <a:cs typeface="Arial"/>
              </a:rPr>
              <a:t>Assess</a:t>
            </a:r>
            <a:endParaRPr lang="en-GB" sz="2800" dirty="0">
              <a:solidFill>
                <a:srgbClr val="C0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F630808-B3B6-4D38-B327-629CA7339A09}"/>
              </a:ext>
            </a:extLst>
          </p:cNvPr>
          <p:cNvSpPr>
            <a:spLocks noGrp="1"/>
          </p:cNvSpPr>
          <p:nvPr>
            <p:ph idx="1"/>
          </p:nvPr>
        </p:nvSpPr>
        <p:spPr>
          <a:xfrm>
            <a:off x="28558" y="771548"/>
            <a:ext cx="8957803" cy="522224"/>
          </a:xfrm>
        </p:spPr>
        <p:txBody>
          <a:bodyPr/>
          <a:lstStyle/>
          <a:p>
            <a:r>
              <a:rPr lang="en-GB" sz="2000" dirty="0">
                <a:solidFill>
                  <a:schemeClr val="accent1"/>
                </a:solidFill>
              </a:rPr>
              <a:t>From birth to two – early identification </a:t>
            </a:r>
          </a:p>
          <a:p>
            <a:endParaRPr lang="en-GB" sz="2000" dirty="0">
              <a:solidFill>
                <a:schemeClr val="accent1"/>
              </a:solidFill>
            </a:endParaRPr>
          </a:p>
          <a:p>
            <a:r>
              <a:rPr lang="en-GB" sz="1600" dirty="0"/>
              <a:t>5.14 Parents’ early observations of their child are crucial. Children with more complex developmental and sensory needs may be identified at birth. Health assessments, such as the hearing screening test, which is used to check the hearing of all </a:t>
            </a:r>
            <a:r>
              <a:rPr lang="en-GB" sz="1600" dirty="0" err="1"/>
              <a:t>newborn</a:t>
            </a:r>
            <a:r>
              <a:rPr lang="en-GB" sz="1600" dirty="0"/>
              <a:t> babies, enable very early identification of a range of medical and physical difficulties. </a:t>
            </a:r>
          </a:p>
          <a:p>
            <a:r>
              <a:rPr lang="en-GB" sz="1600" dirty="0"/>
              <a:t>5.15 Where a health body is of the opinion that a young child under compulsory school age has, or probably has, SEN, they must inform the child’s parents and bring the child to the attention of the appropriate local authority. (Section 23 notification)</a:t>
            </a:r>
          </a:p>
          <a:p>
            <a:endParaRPr lang="en-GB" sz="1600" dirty="0"/>
          </a:p>
          <a:p>
            <a:r>
              <a:rPr lang="en-GB" sz="1600" dirty="0"/>
              <a:t>Settings can use the non statutory Early Years Outcomes Guidance to help identify possible difficulties:</a:t>
            </a:r>
          </a:p>
          <a:p>
            <a:r>
              <a:rPr lang="en-US" sz="1800" dirty="0">
                <a:hlinkClick r:id="rId2"/>
              </a:rPr>
              <a:t>https://www.towerhamlets.gov.uk/Documents/Children-and-families-services/Early-Years/Early_Years_Outcomes.pdf</a:t>
            </a:r>
            <a:r>
              <a:rPr lang="en-US" sz="1800" dirty="0"/>
              <a:t> </a:t>
            </a:r>
          </a:p>
          <a:p>
            <a:r>
              <a:rPr lang="en-US" sz="1800" dirty="0">
                <a:hlinkClick r:id="rId3"/>
              </a:rPr>
              <a:t>https://cyps.northyorks.gov.uk/sites/default/files/Early%20years/eyc%20childminding/Early_Years_Outcomes.pdf</a:t>
            </a:r>
            <a:r>
              <a:rPr lang="en-US" sz="1800" dirty="0"/>
              <a:t> </a:t>
            </a:r>
          </a:p>
        </p:txBody>
      </p:sp>
    </p:spTree>
    <p:extLst>
      <p:ext uri="{BB962C8B-B14F-4D97-AF65-F5344CB8AC3E}">
        <p14:creationId xmlns:p14="http://schemas.microsoft.com/office/powerpoint/2010/main" val="334705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5CFD-C299-4A56-9046-434BE4EDAB05}"/>
              </a:ext>
            </a:extLst>
          </p:cNvPr>
          <p:cNvSpPr>
            <a:spLocks noGrp="1"/>
          </p:cNvSpPr>
          <p:nvPr>
            <p:ph type="title"/>
          </p:nvPr>
        </p:nvSpPr>
        <p:spPr/>
        <p:txBody>
          <a:bodyPr/>
          <a:lstStyle/>
          <a:p>
            <a:pPr algn="ctr"/>
            <a:r>
              <a:rPr lang="en-GB" sz="3600" dirty="0">
                <a:solidFill>
                  <a:srgbClr val="C00000"/>
                </a:solidFill>
                <a:latin typeface="Arial" panose="020B0604020202020204" pitchFamily="34" charset="0"/>
                <a:cs typeface="Arial" panose="020B0604020202020204" pitchFamily="34" charset="0"/>
              </a:rPr>
              <a:t>Assess &amp; Plan Definitions</a:t>
            </a:r>
          </a:p>
        </p:txBody>
      </p:sp>
      <p:sp>
        <p:nvSpPr>
          <p:cNvPr id="4" name="Content Placeholder 3">
            <a:extLst>
              <a:ext uri="{FF2B5EF4-FFF2-40B4-BE49-F238E27FC236}">
                <a16:creationId xmlns:a16="http://schemas.microsoft.com/office/drawing/2014/main" id="{0E1E9660-BB06-4206-8504-546F3DF4232B}"/>
              </a:ext>
            </a:extLst>
          </p:cNvPr>
          <p:cNvSpPr>
            <a:spLocks noGrp="1"/>
          </p:cNvSpPr>
          <p:nvPr>
            <p:ph sz="half" idx="2"/>
          </p:nvPr>
        </p:nvSpPr>
        <p:spPr>
          <a:xfrm>
            <a:off x="688369" y="1166018"/>
            <a:ext cx="7998431" cy="4525963"/>
          </a:xfrm>
        </p:spPr>
        <p:txBody>
          <a:bodyPr/>
          <a:lstStyle/>
          <a:p>
            <a:r>
              <a:rPr lang="en-GB" sz="2400" dirty="0">
                <a:solidFill>
                  <a:schemeClr val="accent1"/>
                </a:solidFill>
              </a:rPr>
              <a:t>Assess</a:t>
            </a:r>
            <a:r>
              <a:rPr lang="en-GB" sz="2000" dirty="0"/>
              <a:t> </a:t>
            </a:r>
            <a:r>
              <a:rPr lang="en-GB" sz="1600" dirty="0"/>
              <a:t>In identifying a child as needing SEN support, the early years practitioner, working with the setting SENCO and the child’s parents, will have carried out an analysis of the child’s needs. This initial assessment should be reviewed regularly to ensure that support is matched to need. Where there is little or no improvement in the child’s progress, more specialist assessment may be called for from specialist teachers or from health, social services or other agencies beyond the setting. Where professionals are not already working with the setting, the SENCO should contact them, with the parents’ agreement. </a:t>
            </a:r>
          </a:p>
          <a:p>
            <a:endParaRPr lang="en-GB" sz="1050" dirty="0"/>
          </a:p>
          <a:p>
            <a:r>
              <a:rPr lang="en-GB" sz="2400" dirty="0">
                <a:solidFill>
                  <a:schemeClr val="accent1"/>
                </a:solidFill>
              </a:rPr>
              <a:t>Plan</a:t>
            </a:r>
            <a:r>
              <a:rPr lang="en-GB" sz="2400" dirty="0"/>
              <a:t> </a:t>
            </a:r>
            <a:r>
              <a:rPr lang="en-GB" sz="1600" dirty="0"/>
              <a:t>Where it is decided to provide SEN support, and having formally notified the parents, the practitioner and the SENCO should agree, in consultation with the parent, the outcomes they are seeking, the interventions and support to be put in place, the expected impact on progress, development or behaviour, and a clear date for review.  Any related staff development needs should be identified and addressed. </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0096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A picture containing text, clipart&#10;&#10;Description automatically generated">
            <a:extLst>
              <a:ext uri="{FF2B5EF4-FFF2-40B4-BE49-F238E27FC236}">
                <a16:creationId xmlns:a16="http://schemas.microsoft.com/office/drawing/2014/main" id="{2A276810-43F8-7EDD-3643-0E7F4BAAE9C6}"/>
              </a:ext>
            </a:extLst>
          </p:cNvPr>
          <p:cNvPicPr>
            <a:picLocks noGrp="1" noChangeAspect="1"/>
          </p:cNvPicPr>
          <p:nvPr>
            <p:ph idx="1"/>
          </p:nvPr>
        </p:nvPicPr>
        <p:blipFill rotWithShape="1">
          <a:blip r:embed="rId2"/>
          <a:srcRect r="-373" b="3571"/>
          <a:stretch/>
        </p:blipFill>
        <p:spPr>
          <a:xfrm rot="-5400000">
            <a:off x="-524044" y="2644076"/>
            <a:ext cx="2486051" cy="989888"/>
          </a:xfrm>
        </p:spPr>
      </p:pic>
      <p:sp>
        <p:nvSpPr>
          <p:cNvPr id="10" name="TextBox 9">
            <a:extLst>
              <a:ext uri="{FF2B5EF4-FFF2-40B4-BE49-F238E27FC236}">
                <a16:creationId xmlns:a16="http://schemas.microsoft.com/office/drawing/2014/main" id="{A99DD0B8-1AC7-1D8F-C33D-2F686FF231CF}"/>
              </a:ext>
            </a:extLst>
          </p:cNvPr>
          <p:cNvSpPr txBox="1"/>
          <p:nvPr/>
        </p:nvSpPr>
        <p:spPr>
          <a:xfrm>
            <a:off x="1498294" y="793213"/>
            <a:ext cx="6951643" cy="4524315"/>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dirty="0" err="1">
                <a:latin typeface="Arial" panose="020B0604020202020204" pitchFamily="34" charset="0"/>
                <a:cs typeface="Arial" panose="020B0604020202020204" pitchFamily="34" charset="0"/>
              </a:rPr>
              <a:t>Wellcomm</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Birth to 5 Matters</a:t>
            </a:r>
          </a:p>
          <a:p>
            <a:r>
              <a:rPr lang="en-US" sz="2400" dirty="0">
                <a:latin typeface="Arial" panose="020B0604020202020204" pitchFamily="34" charset="0"/>
                <a:cs typeface="Arial" panose="020B0604020202020204" pitchFamily="34" charset="0"/>
              </a:rPr>
              <a:t>Development Matters</a:t>
            </a:r>
          </a:p>
          <a:p>
            <a:r>
              <a:rPr lang="en-US" sz="2400" dirty="0">
                <a:latin typeface="Arial" panose="020B0604020202020204" pitchFamily="34" charset="0"/>
                <a:cs typeface="Arial" panose="020B0604020202020204" pitchFamily="34" charset="0"/>
              </a:rPr>
              <a:t>Early Years Development Journal</a:t>
            </a:r>
          </a:p>
          <a:p>
            <a:r>
              <a:rPr lang="en-US" sz="2400" dirty="0">
                <a:latin typeface="Arial" panose="020B0604020202020204" pitchFamily="34" charset="0"/>
                <a:cs typeface="Arial" panose="020B0604020202020204" pitchFamily="34" charset="0"/>
              </a:rPr>
              <a:t>SENIT DJ</a:t>
            </a:r>
          </a:p>
          <a:p>
            <a:r>
              <a:rPr lang="en-US" sz="2400" dirty="0">
                <a:latin typeface="Arial" panose="020B0604020202020204" pitchFamily="34" charset="0"/>
                <a:cs typeface="Arial" panose="020B0604020202020204" pitchFamily="34" charset="0"/>
              </a:rPr>
              <a:t>Input from outside professionals (SALT/EP etc.)</a:t>
            </a:r>
          </a:p>
          <a:p>
            <a:r>
              <a:rPr lang="en-US" sz="2400" dirty="0">
                <a:latin typeface="Arial" panose="020B0604020202020204" pitchFamily="34" charset="0"/>
                <a:cs typeface="Arial" panose="020B0604020202020204" pitchFamily="34" charset="0"/>
              </a:rPr>
              <a:t>Early Talk Boost or any other intervention assessment</a:t>
            </a:r>
          </a:p>
          <a:p>
            <a:r>
              <a:rPr lang="en-US" sz="2400" dirty="0">
                <a:latin typeface="Arial" panose="020B0604020202020204" pitchFamily="34" charset="0"/>
                <a:cs typeface="Arial" panose="020B0604020202020204" pitchFamily="34" charset="0"/>
              </a:rPr>
              <a:t>Progress made against own curriculum.</a:t>
            </a:r>
          </a:p>
          <a:p>
            <a:r>
              <a:rPr lang="en-US" sz="2400" dirty="0">
                <a:latin typeface="Arial" panose="020B0604020202020204" pitchFamily="34" charset="0"/>
                <a:cs typeface="Arial" panose="020B0604020202020204" pitchFamily="34" charset="0"/>
              </a:rPr>
              <a:t>Early Years Outcomes</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Focus on strengths first then difficulties…. </a:t>
            </a:r>
          </a:p>
        </p:txBody>
      </p:sp>
    </p:spTree>
    <p:extLst>
      <p:ext uri="{BB962C8B-B14F-4D97-AF65-F5344CB8AC3E}">
        <p14:creationId xmlns:p14="http://schemas.microsoft.com/office/powerpoint/2010/main" val="580917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text, clipart&#10;&#10;Description automatically generated">
            <a:extLst>
              <a:ext uri="{FF2B5EF4-FFF2-40B4-BE49-F238E27FC236}">
                <a16:creationId xmlns:a16="http://schemas.microsoft.com/office/drawing/2014/main" id="{78A887DE-94FB-420C-8E98-4A7E1F39B384}"/>
              </a:ext>
            </a:extLst>
          </p:cNvPr>
          <p:cNvPicPr>
            <a:picLocks noGrp="1" noChangeAspect="1"/>
          </p:cNvPicPr>
          <p:nvPr>
            <p:ph idx="1"/>
          </p:nvPr>
        </p:nvPicPr>
        <p:blipFill>
          <a:blip r:embed="rId2"/>
          <a:stretch>
            <a:fillRect/>
          </a:stretch>
        </p:blipFill>
        <p:spPr>
          <a:xfrm rot="-5400000">
            <a:off x="-228462" y="2617036"/>
            <a:ext cx="2272788" cy="914708"/>
          </a:xfrm>
        </p:spPr>
      </p:pic>
      <p:sp>
        <p:nvSpPr>
          <p:cNvPr id="5" name="TextBox 4">
            <a:extLst>
              <a:ext uri="{FF2B5EF4-FFF2-40B4-BE49-F238E27FC236}">
                <a16:creationId xmlns:a16="http://schemas.microsoft.com/office/drawing/2014/main" id="{6999779B-7CF4-4372-E6F9-9E60BEA34F5D}"/>
              </a:ext>
            </a:extLst>
          </p:cNvPr>
          <p:cNvSpPr txBox="1"/>
          <p:nvPr/>
        </p:nvSpPr>
        <p:spPr>
          <a:xfrm>
            <a:off x="-156702" y="1133781"/>
            <a:ext cx="3825362" cy="30787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5B166D1F-5AEE-DD75-3E38-D699282E8F64}"/>
              </a:ext>
            </a:extLst>
          </p:cNvPr>
          <p:cNvSpPr txBox="1"/>
          <p:nvPr/>
        </p:nvSpPr>
        <p:spPr>
          <a:xfrm>
            <a:off x="1454490" y="543596"/>
            <a:ext cx="6922523" cy="5632311"/>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PLOD – Think...What does the child find motivating?</a:t>
            </a:r>
          </a:p>
          <a:p>
            <a:r>
              <a:rPr lang="en-US" sz="2000" dirty="0"/>
              <a:t>O.W.L. (Communication Toolkit Card)</a:t>
            </a:r>
          </a:p>
          <a:p>
            <a:r>
              <a:rPr lang="en-US" sz="2000" dirty="0"/>
              <a:t>Pen Green Celebratory Approach </a:t>
            </a:r>
          </a:p>
          <a:p>
            <a:r>
              <a:rPr lang="en-US" sz="2000" dirty="0"/>
              <a:t>Speech and Language Outcomes</a:t>
            </a:r>
          </a:p>
          <a:p>
            <a:r>
              <a:rPr lang="en-US" sz="2000" dirty="0"/>
              <a:t>Planning formats used in setting (Areas of Provision planning, Sessional Plans)</a:t>
            </a:r>
          </a:p>
          <a:p>
            <a:r>
              <a:rPr lang="en-US" sz="2000" dirty="0"/>
              <a:t>Set up My Agreed Outcomes with parental and teacher/key worker input</a:t>
            </a:r>
          </a:p>
          <a:p>
            <a:r>
              <a:rPr lang="en-US" sz="2000" dirty="0"/>
              <a:t>My Support Plan (Two different formats we could use) </a:t>
            </a:r>
          </a:p>
          <a:p>
            <a:r>
              <a:rPr lang="en-US" sz="2000" dirty="0"/>
              <a:t>Referring to other agencies – SALTS, Pediatrician (through parents and G.P.) </a:t>
            </a:r>
          </a:p>
          <a:p>
            <a:r>
              <a:rPr lang="en-US" sz="2000" dirty="0"/>
              <a:t>Parents/Young Person involvement </a:t>
            </a:r>
          </a:p>
          <a:p>
            <a:r>
              <a:rPr lang="en-US" sz="2000" dirty="0"/>
              <a:t>Learning Support Hub (Both phone call and referrals) </a:t>
            </a:r>
          </a:p>
          <a:p>
            <a:r>
              <a:rPr lang="en-US" sz="2000" dirty="0"/>
              <a:t>Apply for EYIF?</a:t>
            </a:r>
          </a:p>
          <a:p>
            <a:r>
              <a:rPr lang="en-US" sz="2000" dirty="0"/>
              <a:t>Think about staffing and organization.</a:t>
            </a:r>
          </a:p>
          <a:p>
            <a:endParaRPr lang="en-US" sz="2000" dirty="0"/>
          </a:p>
          <a:p>
            <a:r>
              <a:rPr lang="en-US" sz="2000" dirty="0"/>
              <a:t>Focus on how you will adapt the environment, teaching, support to meet the child’s needs….</a:t>
            </a:r>
          </a:p>
        </p:txBody>
      </p:sp>
    </p:spTree>
    <p:extLst>
      <p:ext uri="{BB962C8B-B14F-4D97-AF65-F5344CB8AC3E}">
        <p14:creationId xmlns:p14="http://schemas.microsoft.com/office/powerpoint/2010/main" val="178739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802450A9-8976-EBB2-5ECF-BB38526AC956}"/>
              </a:ext>
            </a:extLst>
          </p:cNvPr>
          <p:cNvPicPr>
            <a:picLocks noGrp="1" noChangeAspect="1"/>
          </p:cNvPicPr>
          <p:nvPr>
            <p:ph idx="1"/>
          </p:nvPr>
        </p:nvPicPr>
        <p:blipFill>
          <a:blip r:embed="rId2"/>
          <a:stretch>
            <a:fillRect/>
          </a:stretch>
        </p:blipFill>
        <p:spPr>
          <a:xfrm>
            <a:off x="2065867" y="273669"/>
            <a:ext cx="5315920" cy="5315920"/>
          </a:xfrm>
          <a:prstGeom prst="rect">
            <a:avLst/>
          </a:prstGeom>
        </p:spPr>
      </p:pic>
    </p:spTree>
    <p:extLst>
      <p:ext uri="{BB962C8B-B14F-4D97-AF65-F5344CB8AC3E}">
        <p14:creationId xmlns:p14="http://schemas.microsoft.com/office/powerpoint/2010/main" val="3887513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ellingborough's weeds to grow so the bees of the borough can thrive |  Northamptonshire Telegraph">
            <a:extLst>
              <a:ext uri="{FF2B5EF4-FFF2-40B4-BE49-F238E27FC236}">
                <a16:creationId xmlns:a16="http://schemas.microsoft.com/office/drawing/2014/main" id="{A62A7F02-00A4-266E-83B5-0E3AD4F4741E}"/>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11562" r="21738"/>
          <a:stretch/>
        </p:blipFill>
        <p:spPr bwMode="auto">
          <a:xfrm>
            <a:off x="457200" y="191911"/>
            <a:ext cx="4038600" cy="5934253"/>
          </a:xfrm>
          <a:prstGeom prst="rect">
            <a:avLst/>
          </a:prstGeom>
          <a:solidFill>
            <a:srgbClr val="FFFFFF"/>
          </a:solidFill>
        </p:spPr>
      </p:pic>
      <p:sp>
        <p:nvSpPr>
          <p:cNvPr id="4" name="Text Placeholder 3">
            <a:extLst>
              <a:ext uri="{FF2B5EF4-FFF2-40B4-BE49-F238E27FC236}">
                <a16:creationId xmlns:a16="http://schemas.microsoft.com/office/drawing/2014/main" id="{9E77F900-49B5-3FEC-0B4E-167098279945}"/>
              </a:ext>
            </a:extLst>
          </p:cNvPr>
          <p:cNvSpPr>
            <a:spLocks noGrp="1"/>
          </p:cNvSpPr>
          <p:nvPr>
            <p:ph sz="half" idx="2"/>
          </p:nvPr>
        </p:nvSpPr>
        <p:spPr>
          <a:xfrm>
            <a:off x="4704644" y="798690"/>
            <a:ext cx="4038600" cy="4525963"/>
          </a:xfrm>
        </p:spPr>
        <p:txBody>
          <a:bodyPr wrap="square" anchor="t">
            <a:normAutofit/>
          </a:bodyPr>
          <a:lstStyle/>
          <a:p>
            <a:r>
              <a:rPr lang="en-GB" dirty="0"/>
              <a:t>How do you change your environment to help children thrive?</a:t>
            </a:r>
          </a:p>
          <a:p>
            <a:r>
              <a:rPr lang="en-GB" dirty="0"/>
              <a:t>Whose opinion is the most important?</a:t>
            </a:r>
          </a:p>
          <a:p>
            <a:r>
              <a:rPr lang="en-GB" dirty="0"/>
              <a:t>Is it about what it looks like or how well it meets the needs of its users?</a:t>
            </a:r>
          </a:p>
        </p:txBody>
      </p:sp>
    </p:spTree>
    <p:extLst>
      <p:ext uri="{BB962C8B-B14F-4D97-AF65-F5344CB8AC3E}">
        <p14:creationId xmlns:p14="http://schemas.microsoft.com/office/powerpoint/2010/main" val="2920093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FC8FA0-F362-2C14-3533-4DC5911D0A52}"/>
              </a:ext>
            </a:extLst>
          </p:cNvPr>
          <p:cNvSpPr>
            <a:spLocks noGrp="1"/>
          </p:cNvSpPr>
          <p:nvPr>
            <p:ph idx="1"/>
          </p:nvPr>
        </p:nvSpPr>
        <p:spPr>
          <a:xfrm>
            <a:off x="323528" y="992777"/>
            <a:ext cx="8229600" cy="3960440"/>
          </a:xfrm>
        </p:spPr>
        <p:txBody>
          <a:bodyPr/>
          <a:lstStyle/>
          <a:p>
            <a:pPr marL="0" indent="0">
              <a:buNone/>
            </a:pPr>
            <a:r>
              <a:rPr lang="en-US" b="1" dirty="0">
                <a:latin typeface="Arial" panose="020B0604020202020204" pitchFamily="34" charset="0"/>
                <a:cs typeface="Arial" panose="020B0604020202020204" pitchFamily="34" charset="0"/>
              </a:rPr>
              <a:t>Myth – A child with additional needs always needs1:1 support. </a:t>
            </a:r>
            <a:r>
              <a:rPr lang="en-US" dirty="0">
                <a:latin typeface="Arial" panose="020B0604020202020204" pitchFamily="34" charset="0"/>
                <a:cs typeface="Arial" panose="020B0604020202020204" pitchFamily="34" charset="0"/>
              </a:rPr>
              <a:t> </a:t>
            </a:r>
          </a:p>
          <a:p>
            <a:pPr marL="0" indent="0">
              <a:buNone/>
            </a:pPr>
            <a:r>
              <a:rPr lang="en-US" dirty="0">
                <a:latin typeface="Arial" panose="020B0604020202020204" pitchFamily="34" charset="0"/>
                <a:cs typeface="Arial" panose="020B0604020202020204" pitchFamily="34" charset="0"/>
              </a:rPr>
              <a:t>We don’t need 'Velcro Vera’s' we need </a:t>
            </a:r>
            <a:r>
              <a:rPr lang="en-US" b="1" dirty="0">
                <a:latin typeface="Arial" panose="020B0604020202020204" pitchFamily="34" charset="0"/>
                <a:cs typeface="Arial" panose="020B0604020202020204" pitchFamily="34" charset="0"/>
              </a:rPr>
              <a:t>targeted support. </a:t>
            </a:r>
          </a:p>
          <a:p>
            <a:pPr marL="0" indent="0">
              <a:buNone/>
            </a:pPr>
            <a:endParaRPr lang="en-US" dirty="0"/>
          </a:p>
        </p:txBody>
      </p:sp>
      <p:pic>
        <p:nvPicPr>
          <p:cNvPr id="4" name="Picture 4" descr="A picture containing person, wall&#10;&#10;Description automatically generated">
            <a:extLst>
              <a:ext uri="{FF2B5EF4-FFF2-40B4-BE49-F238E27FC236}">
                <a16:creationId xmlns:a16="http://schemas.microsoft.com/office/drawing/2014/main" id="{F845B3DF-90D8-D1AA-7DF4-FA4F28C510F8}"/>
              </a:ext>
            </a:extLst>
          </p:cNvPr>
          <p:cNvPicPr>
            <a:picLocks noChangeAspect="1"/>
          </p:cNvPicPr>
          <p:nvPr/>
        </p:nvPicPr>
        <p:blipFill>
          <a:blip r:embed="rId3"/>
          <a:stretch>
            <a:fillRect/>
          </a:stretch>
        </p:blipFill>
        <p:spPr>
          <a:xfrm>
            <a:off x="4094521" y="2620594"/>
            <a:ext cx="4457699" cy="3137739"/>
          </a:xfrm>
          <a:prstGeom prst="rect">
            <a:avLst/>
          </a:prstGeom>
        </p:spPr>
      </p:pic>
    </p:spTree>
    <p:extLst>
      <p:ext uri="{BB962C8B-B14F-4D97-AF65-F5344CB8AC3E}">
        <p14:creationId xmlns:p14="http://schemas.microsoft.com/office/powerpoint/2010/main" val="3228451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125F1-15BD-9EB0-8D6B-E93CB3B612F1}"/>
              </a:ext>
            </a:extLst>
          </p:cNvPr>
          <p:cNvSpPr>
            <a:spLocks noGrp="1"/>
          </p:cNvSpPr>
          <p:nvPr>
            <p:ph type="title"/>
          </p:nvPr>
        </p:nvSpPr>
        <p:spPr/>
        <p:txBody>
          <a:bodyPr/>
          <a:lstStyle/>
          <a:p>
            <a:r>
              <a:rPr lang="en-GB" dirty="0"/>
              <a:t>Dr Naomi Fisher</a:t>
            </a:r>
          </a:p>
        </p:txBody>
      </p:sp>
      <p:sp>
        <p:nvSpPr>
          <p:cNvPr id="3" name="Content Placeholder 2">
            <a:extLst>
              <a:ext uri="{FF2B5EF4-FFF2-40B4-BE49-F238E27FC236}">
                <a16:creationId xmlns:a16="http://schemas.microsoft.com/office/drawing/2014/main" id="{ED1194C6-91E6-83FE-D43D-3DFBCECC05B5}"/>
              </a:ext>
            </a:extLst>
          </p:cNvPr>
          <p:cNvSpPr>
            <a:spLocks noGrp="1"/>
          </p:cNvSpPr>
          <p:nvPr>
            <p:ph idx="1"/>
          </p:nvPr>
        </p:nvSpPr>
        <p:spPr>
          <a:xfrm>
            <a:off x="182417" y="1154668"/>
            <a:ext cx="8229600" cy="3960440"/>
          </a:xfrm>
        </p:spPr>
        <p:txBody>
          <a:bodyPr/>
          <a:lstStyle/>
          <a:p>
            <a:r>
              <a:rPr lang="en-GB" sz="2800" dirty="0"/>
              <a:t>“I worked with one boy who just couldn’t stop moving. He would tap his pencil on the table and it irritated other children. One of his goals was for him to ‘stop and listen quietly in class.’  He couldn’t do it and got in trouble instead. He moved school and the next school took a different approach. They wrapped a piece of foam around his pencil and he tapped away. No one minded anymore and the goal wasn’t necessary.”</a:t>
            </a:r>
          </a:p>
        </p:txBody>
      </p:sp>
    </p:spTree>
    <p:extLst>
      <p:ext uri="{BB962C8B-B14F-4D97-AF65-F5344CB8AC3E}">
        <p14:creationId xmlns:p14="http://schemas.microsoft.com/office/powerpoint/2010/main" val="2282202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74CFC-D9A7-468B-9908-FDF05DD18926}"/>
              </a:ext>
            </a:extLst>
          </p:cNvPr>
          <p:cNvSpPr>
            <a:spLocks noGrp="1"/>
          </p:cNvSpPr>
          <p:nvPr>
            <p:ph type="title"/>
          </p:nvPr>
        </p:nvSpPr>
        <p:spPr/>
        <p:txBody>
          <a:bodyPr/>
          <a:lstStyle/>
          <a:p>
            <a:pPr algn="ctr"/>
            <a:r>
              <a:rPr lang="en-GB" sz="2800">
                <a:solidFill>
                  <a:srgbClr val="C00000"/>
                </a:solidFill>
                <a:latin typeface="Arial" panose="020B0604020202020204" pitchFamily="34" charset="0"/>
                <a:cs typeface="Arial" panose="020B0604020202020204" pitchFamily="34" charset="0"/>
              </a:rPr>
              <a:t>Graduated Response and the Role of the SENCo </a:t>
            </a:r>
          </a:p>
        </p:txBody>
      </p:sp>
      <p:sp>
        <p:nvSpPr>
          <p:cNvPr id="3" name="Content Placeholder 2">
            <a:extLst>
              <a:ext uri="{FF2B5EF4-FFF2-40B4-BE49-F238E27FC236}">
                <a16:creationId xmlns:a16="http://schemas.microsoft.com/office/drawing/2014/main" id="{113612A3-165E-403C-B058-36979F7FB8E2}"/>
              </a:ext>
            </a:extLst>
          </p:cNvPr>
          <p:cNvSpPr>
            <a:spLocks noGrp="1"/>
          </p:cNvSpPr>
          <p:nvPr>
            <p:ph idx="1"/>
          </p:nvPr>
        </p:nvSpPr>
        <p:spPr>
          <a:xfrm>
            <a:off x="236306" y="1232899"/>
            <a:ext cx="8316822" cy="4356342"/>
          </a:xfrm>
        </p:spPr>
        <p:txBody>
          <a:bodyPr/>
          <a:lstStyle/>
          <a:p>
            <a:pPr marL="0" indent="0">
              <a:buNone/>
            </a:pPr>
            <a:r>
              <a:rPr lang="en-GB" sz="2000" b="1" dirty="0">
                <a:latin typeface="Arial" panose="020B0604020202020204" pitchFamily="34" charset="0"/>
                <a:cs typeface="Arial" panose="020B0604020202020204" pitchFamily="34" charset="0"/>
              </a:rPr>
              <a:t>This list highlights a few points to indicate your role as SENCo in the Graduated Response </a:t>
            </a:r>
          </a:p>
          <a:p>
            <a:r>
              <a:rPr lang="en-GB" sz="2000" dirty="0">
                <a:latin typeface="Arial" panose="020B0604020202020204" pitchFamily="34" charset="0"/>
                <a:cs typeface="Arial" panose="020B0604020202020204" pitchFamily="34" charset="0"/>
              </a:rPr>
              <a:t>Identification </a:t>
            </a:r>
          </a:p>
          <a:p>
            <a:r>
              <a:rPr lang="en-GB" sz="2000" dirty="0">
                <a:latin typeface="Arial" panose="020B0604020202020204" pitchFamily="34" charset="0"/>
                <a:cs typeface="Arial" panose="020B0604020202020204" pitchFamily="34" charset="0"/>
              </a:rPr>
              <a:t>Information sharing with parents and other professionals</a:t>
            </a:r>
          </a:p>
          <a:p>
            <a:r>
              <a:rPr lang="en-GB" sz="2000" dirty="0">
                <a:latin typeface="Arial" panose="020B0604020202020204" pitchFamily="34" charset="0"/>
                <a:cs typeface="Arial" panose="020B0604020202020204" pitchFamily="34" charset="0"/>
              </a:rPr>
              <a:t>Identifying outcomes using knowledge of the child and child development</a:t>
            </a:r>
          </a:p>
          <a:p>
            <a:r>
              <a:rPr lang="en-GB" sz="2000" dirty="0">
                <a:latin typeface="Arial" panose="020B0604020202020204" pitchFamily="34" charset="0"/>
                <a:cs typeface="Arial" panose="020B0604020202020204" pitchFamily="34" charset="0"/>
              </a:rPr>
              <a:t>Liaising with other professionals</a:t>
            </a:r>
          </a:p>
          <a:p>
            <a:r>
              <a:rPr lang="en-GB" sz="2000" dirty="0">
                <a:latin typeface="Arial" panose="020B0604020202020204" pitchFamily="34" charset="0"/>
                <a:cs typeface="Arial" panose="020B0604020202020204" pitchFamily="34" charset="0"/>
              </a:rPr>
              <a:t>Applying for and effective use of funding</a:t>
            </a:r>
          </a:p>
          <a:p>
            <a:r>
              <a:rPr lang="en-GB" sz="2000" dirty="0">
                <a:latin typeface="Arial" panose="020B0604020202020204" pitchFamily="34" charset="0"/>
                <a:cs typeface="Arial" panose="020B0604020202020204" pitchFamily="34" charset="0"/>
              </a:rPr>
              <a:t>Feedback with other practitioners </a:t>
            </a:r>
            <a:r>
              <a:rPr lang="en-GB" sz="2000" dirty="0" err="1">
                <a:latin typeface="Arial" panose="020B0604020202020204" pitchFamily="34" charset="0"/>
                <a:cs typeface="Arial" panose="020B0604020202020204" pitchFamily="34" charset="0"/>
              </a:rPr>
              <a:t>e.g</a:t>
            </a:r>
            <a:r>
              <a:rPr lang="en-GB" sz="2000" dirty="0">
                <a:latin typeface="Arial" panose="020B0604020202020204" pitchFamily="34" charset="0"/>
                <a:cs typeface="Arial" panose="020B0604020202020204" pitchFamily="34" charset="0"/>
              </a:rPr>
              <a:t> progress reviews</a:t>
            </a:r>
          </a:p>
          <a:p>
            <a:r>
              <a:rPr lang="en-GB" sz="2000" dirty="0">
                <a:latin typeface="Arial" panose="020B0604020202020204" pitchFamily="34" charset="0"/>
                <a:cs typeface="Arial" panose="020B0604020202020204" pitchFamily="34" charset="0"/>
              </a:rPr>
              <a:t>Modelling good practice </a:t>
            </a:r>
          </a:p>
          <a:p>
            <a:r>
              <a:rPr lang="en-GB" sz="2000" dirty="0">
                <a:latin typeface="Arial" panose="020B0604020202020204" pitchFamily="34" charset="0"/>
                <a:cs typeface="Arial" panose="020B0604020202020204" pitchFamily="34" charset="0"/>
              </a:rPr>
              <a:t>Organising paperwork and co-ordinating meetings </a:t>
            </a: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4558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able&#10;&#10;Description automatically generated">
            <a:extLst>
              <a:ext uri="{FF2B5EF4-FFF2-40B4-BE49-F238E27FC236}">
                <a16:creationId xmlns:a16="http://schemas.microsoft.com/office/drawing/2014/main" id="{C8A4EEA9-537D-16A8-B0C6-1F7F92F8B3BA}"/>
              </a:ext>
            </a:extLst>
          </p:cNvPr>
          <p:cNvPicPr>
            <a:picLocks noChangeAspect="1"/>
          </p:cNvPicPr>
          <p:nvPr/>
        </p:nvPicPr>
        <p:blipFill>
          <a:blip r:embed="rId2"/>
          <a:stretch>
            <a:fillRect/>
          </a:stretch>
        </p:blipFill>
        <p:spPr>
          <a:xfrm>
            <a:off x="195533" y="724820"/>
            <a:ext cx="3749615" cy="4919529"/>
          </a:xfrm>
          <a:prstGeom prst="rect">
            <a:avLst/>
          </a:prstGeom>
        </p:spPr>
      </p:pic>
      <p:pic>
        <p:nvPicPr>
          <p:cNvPr id="5" name="Picture 5" descr="Table&#10;&#10;Description automatically generated">
            <a:extLst>
              <a:ext uri="{FF2B5EF4-FFF2-40B4-BE49-F238E27FC236}">
                <a16:creationId xmlns:a16="http://schemas.microsoft.com/office/drawing/2014/main" id="{ABBB6ABF-FD0F-B345-028E-43C832A966E8}"/>
              </a:ext>
            </a:extLst>
          </p:cNvPr>
          <p:cNvPicPr>
            <a:picLocks noChangeAspect="1"/>
          </p:cNvPicPr>
          <p:nvPr/>
        </p:nvPicPr>
        <p:blipFill>
          <a:blip r:embed="rId3"/>
          <a:stretch>
            <a:fillRect/>
          </a:stretch>
        </p:blipFill>
        <p:spPr>
          <a:xfrm>
            <a:off x="4576231" y="722259"/>
            <a:ext cx="3117075" cy="4435506"/>
          </a:xfrm>
          <a:prstGeom prst="rect">
            <a:avLst/>
          </a:prstGeom>
        </p:spPr>
      </p:pic>
      <p:sp>
        <p:nvSpPr>
          <p:cNvPr id="6" name="TextBox 5">
            <a:extLst>
              <a:ext uri="{FF2B5EF4-FFF2-40B4-BE49-F238E27FC236}">
                <a16:creationId xmlns:a16="http://schemas.microsoft.com/office/drawing/2014/main" id="{009D99E3-6D4C-B2FD-9DC0-FFEA4896EA04}"/>
              </a:ext>
            </a:extLst>
          </p:cNvPr>
          <p:cNvSpPr txBox="1"/>
          <p:nvPr/>
        </p:nvSpPr>
        <p:spPr>
          <a:xfrm>
            <a:off x="1655715" y="277285"/>
            <a:ext cx="63325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rPr>
              <a:t>St Paul's Nursery School MSP &amp; CYC MSP Format</a:t>
            </a:r>
            <a:endParaRPr lang="en-US"/>
          </a:p>
        </p:txBody>
      </p:sp>
      <p:sp>
        <p:nvSpPr>
          <p:cNvPr id="7" name="TextBox 6">
            <a:extLst>
              <a:ext uri="{FF2B5EF4-FFF2-40B4-BE49-F238E27FC236}">
                <a16:creationId xmlns:a16="http://schemas.microsoft.com/office/drawing/2014/main" id="{3754015F-AF2C-7EC2-95E6-3E3B07857425}"/>
              </a:ext>
            </a:extLst>
          </p:cNvPr>
          <p:cNvSpPr txBox="1"/>
          <p:nvPr/>
        </p:nvSpPr>
        <p:spPr>
          <a:xfrm>
            <a:off x="4711755" y="5310707"/>
            <a:ext cx="3903170" cy="369332"/>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4"/>
              </a:rPr>
              <a:t>Available to download here.</a:t>
            </a:r>
            <a:endParaRPr lang="en-US"/>
          </a:p>
        </p:txBody>
      </p:sp>
    </p:spTree>
    <p:extLst>
      <p:ext uri="{BB962C8B-B14F-4D97-AF65-F5344CB8AC3E}">
        <p14:creationId xmlns:p14="http://schemas.microsoft.com/office/powerpoint/2010/main" val="1895880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15D7C7D2-C3A6-7033-EDDE-1B4DCA34B33A}"/>
              </a:ext>
            </a:extLst>
          </p:cNvPr>
          <p:cNvSpPr>
            <a:spLocks noGrp="1"/>
          </p:cNvSpPr>
          <p:nvPr>
            <p:ph idx="1"/>
          </p:nvPr>
        </p:nvSpPr>
        <p:spPr>
          <a:xfrm>
            <a:off x="323528" y="1628801"/>
            <a:ext cx="8229600" cy="3960440"/>
          </a:xfrm>
        </p:spPr>
        <p:txBody>
          <a:bodyPr/>
          <a:lstStyle/>
          <a:p>
            <a:endParaRPr lang="en-US" dirty="0"/>
          </a:p>
        </p:txBody>
      </p:sp>
      <p:pic>
        <p:nvPicPr>
          <p:cNvPr id="4" name="Picture 3">
            <a:extLst>
              <a:ext uri="{FF2B5EF4-FFF2-40B4-BE49-F238E27FC236}">
                <a16:creationId xmlns:a16="http://schemas.microsoft.com/office/drawing/2014/main" id="{E73296D3-494F-6362-F229-DC7AF4BD9BE2}"/>
              </a:ext>
            </a:extLst>
          </p:cNvPr>
          <p:cNvPicPr>
            <a:picLocks noChangeAspect="1"/>
          </p:cNvPicPr>
          <p:nvPr/>
        </p:nvPicPr>
        <p:blipFill>
          <a:blip r:embed="rId2"/>
          <a:stretch>
            <a:fillRect/>
          </a:stretch>
        </p:blipFill>
        <p:spPr>
          <a:xfrm>
            <a:off x="0" y="177930"/>
            <a:ext cx="9144000" cy="6502140"/>
          </a:xfrm>
          <a:prstGeom prst="rect">
            <a:avLst/>
          </a:prstGeom>
        </p:spPr>
      </p:pic>
    </p:spTree>
    <p:extLst>
      <p:ext uri="{BB962C8B-B14F-4D97-AF65-F5344CB8AC3E}">
        <p14:creationId xmlns:p14="http://schemas.microsoft.com/office/powerpoint/2010/main" val="4757547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3FC3AB-C634-17C4-DF6C-6F4BB06C4C29}"/>
              </a:ext>
            </a:extLst>
          </p:cNvPr>
          <p:cNvPicPr>
            <a:picLocks noChangeAspect="1"/>
          </p:cNvPicPr>
          <p:nvPr/>
        </p:nvPicPr>
        <p:blipFill>
          <a:blip r:embed="rId2"/>
          <a:stretch>
            <a:fillRect/>
          </a:stretch>
        </p:blipFill>
        <p:spPr>
          <a:xfrm>
            <a:off x="0" y="515207"/>
            <a:ext cx="9144000" cy="5827585"/>
          </a:xfrm>
          <a:prstGeom prst="rect">
            <a:avLst/>
          </a:prstGeom>
        </p:spPr>
      </p:pic>
    </p:spTree>
    <p:extLst>
      <p:ext uri="{BB962C8B-B14F-4D97-AF65-F5344CB8AC3E}">
        <p14:creationId xmlns:p14="http://schemas.microsoft.com/office/powerpoint/2010/main" val="3975973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059FD2-381D-E36A-14F5-5ED671B35175}"/>
              </a:ext>
            </a:extLst>
          </p:cNvPr>
          <p:cNvPicPr>
            <a:picLocks noChangeAspect="1"/>
          </p:cNvPicPr>
          <p:nvPr/>
        </p:nvPicPr>
        <p:blipFill>
          <a:blip r:embed="rId2"/>
          <a:stretch>
            <a:fillRect/>
          </a:stretch>
        </p:blipFill>
        <p:spPr>
          <a:xfrm>
            <a:off x="0" y="191115"/>
            <a:ext cx="9144000" cy="6475770"/>
          </a:xfrm>
          <a:prstGeom prst="rect">
            <a:avLst/>
          </a:prstGeom>
        </p:spPr>
      </p:pic>
    </p:spTree>
    <p:extLst>
      <p:ext uri="{BB962C8B-B14F-4D97-AF65-F5344CB8AC3E}">
        <p14:creationId xmlns:p14="http://schemas.microsoft.com/office/powerpoint/2010/main" val="1098501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4406C9-C5E6-0BAE-94AC-0B45C6F76397}"/>
              </a:ext>
            </a:extLst>
          </p:cNvPr>
          <p:cNvPicPr>
            <a:picLocks noChangeAspect="1"/>
          </p:cNvPicPr>
          <p:nvPr/>
        </p:nvPicPr>
        <p:blipFill>
          <a:blip r:embed="rId2"/>
          <a:stretch>
            <a:fillRect/>
          </a:stretch>
        </p:blipFill>
        <p:spPr>
          <a:xfrm>
            <a:off x="261584" y="107165"/>
            <a:ext cx="7742238" cy="4493057"/>
          </a:xfrm>
          <a:prstGeom prst="rect">
            <a:avLst/>
          </a:prstGeom>
        </p:spPr>
      </p:pic>
      <p:pic>
        <p:nvPicPr>
          <p:cNvPr id="5" name="Picture 4">
            <a:extLst>
              <a:ext uri="{FF2B5EF4-FFF2-40B4-BE49-F238E27FC236}">
                <a16:creationId xmlns:a16="http://schemas.microsoft.com/office/drawing/2014/main" id="{A52D3585-79AB-B1F6-DAA1-0FEB966BF187}"/>
              </a:ext>
            </a:extLst>
          </p:cNvPr>
          <p:cNvPicPr>
            <a:picLocks noChangeAspect="1"/>
          </p:cNvPicPr>
          <p:nvPr/>
        </p:nvPicPr>
        <p:blipFill>
          <a:blip r:embed="rId3"/>
          <a:stretch>
            <a:fillRect/>
          </a:stretch>
        </p:blipFill>
        <p:spPr>
          <a:xfrm>
            <a:off x="261584" y="4658105"/>
            <a:ext cx="7781749" cy="1989612"/>
          </a:xfrm>
          <a:prstGeom prst="rect">
            <a:avLst/>
          </a:prstGeom>
        </p:spPr>
      </p:pic>
    </p:spTree>
    <p:extLst>
      <p:ext uri="{BB962C8B-B14F-4D97-AF65-F5344CB8AC3E}">
        <p14:creationId xmlns:p14="http://schemas.microsoft.com/office/powerpoint/2010/main" val="2415918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51C15D-2774-F44D-BC1E-598FA54BD806}"/>
              </a:ext>
            </a:extLst>
          </p:cNvPr>
          <p:cNvPicPr>
            <a:picLocks noChangeAspect="1"/>
          </p:cNvPicPr>
          <p:nvPr/>
        </p:nvPicPr>
        <p:blipFill>
          <a:blip r:embed="rId2"/>
          <a:stretch>
            <a:fillRect/>
          </a:stretch>
        </p:blipFill>
        <p:spPr>
          <a:xfrm>
            <a:off x="0" y="220133"/>
            <a:ext cx="9144000" cy="6349999"/>
          </a:xfrm>
          <a:prstGeom prst="rect">
            <a:avLst/>
          </a:prstGeom>
        </p:spPr>
      </p:pic>
    </p:spTree>
    <p:extLst>
      <p:ext uri="{BB962C8B-B14F-4D97-AF65-F5344CB8AC3E}">
        <p14:creationId xmlns:p14="http://schemas.microsoft.com/office/powerpoint/2010/main" val="3359725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844769-9364-5FF6-7D6F-396A949C597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92F0F70-1DDF-378A-D7F8-BEDC8375E633}"/>
              </a:ext>
            </a:extLst>
          </p:cNvPr>
          <p:cNvPicPr>
            <a:picLocks noChangeAspect="1"/>
          </p:cNvPicPr>
          <p:nvPr/>
        </p:nvPicPr>
        <p:blipFill>
          <a:blip r:embed="rId2"/>
          <a:stretch>
            <a:fillRect/>
          </a:stretch>
        </p:blipFill>
        <p:spPr>
          <a:xfrm>
            <a:off x="0" y="1414878"/>
            <a:ext cx="9144000" cy="4028243"/>
          </a:xfrm>
          <a:prstGeom prst="rect">
            <a:avLst/>
          </a:prstGeom>
        </p:spPr>
      </p:pic>
    </p:spTree>
    <p:extLst>
      <p:ext uri="{BB962C8B-B14F-4D97-AF65-F5344CB8AC3E}">
        <p14:creationId xmlns:p14="http://schemas.microsoft.com/office/powerpoint/2010/main" val="286451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148A8D-5B96-5005-02D9-0C9AF7B972CC}"/>
              </a:ext>
            </a:extLst>
          </p:cNvPr>
          <p:cNvPicPr>
            <a:picLocks noChangeAspect="1"/>
          </p:cNvPicPr>
          <p:nvPr/>
        </p:nvPicPr>
        <p:blipFill>
          <a:blip r:embed="rId2"/>
          <a:stretch>
            <a:fillRect/>
          </a:stretch>
        </p:blipFill>
        <p:spPr>
          <a:xfrm>
            <a:off x="0" y="812864"/>
            <a:ext cx="9144000" cy="3787294"/>
          </a:xfrm>
          <a:prstGeom prst="rect">
            <a:avLst/>
          </a:prstGeom>
        </p:spPr>
      </p:pic>
      <p:pic>
        <p:nvPicPr>
          <p:cNvPr id="6" name="Picture 5">
            <a:extLst>
              <a:ext uri="{FF2B5EF4-FFF2-40B4-BE49-F238E27FC236}">
                <a16:creationId xmlns:a16="http://schemas.microsoft.com/office/drawing/2014/main" id="{942FBE77-BF5A-A4AA-CFCC-DF7653E66749}"/>
              </a:ext>
            </a:extLst>
          </p:cNvPr>
          <p:cNvPicPr>
            <a:picLocks noChangeAspect="1"/>
          </p:cNvPicPr>
          <p:nvPr/>
        </p:nvPicPr>
        <p:blipFill>
          <a:blip r:embed="rId3"/>
          <a:stretch>
            <a:fillRect/>
          </a:stretch>
        </p:blipFill>
        <p:spPr>
          <a:xfrm>
            <a:off x="67734" y="4316552"/>
            <a:ext cx="9144000" cy="2413074"/>
          </a:xfrm>
          <a:prstGeom prst="rect">
            <a:avLst/>
          </a:prstGeom>
        </p:spPr>
      </p:pic>
    </p:spTree>
    <p:extLst>
      <p:ext uri="{BB962C8B-B14F-4D97-AF65-F5344CB8AC3E}">
        <p14:creationId xmlns:p14="http://schemas.microsoft.com/office/powerpoint/2010/main" val="2902206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3660D-AB9E-66DD-A31C-529C22FE95D3}"/>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279A5F6-FE84-340A-9CAB-F731C3A2E2E6}"/>
              </a:ext>
            </a:extLst>
          </p:cNvPr>
          <p:cNvPicPr>
            <a:picLocks noChangeAspect="1"/>
          </p:cNvPicPr>
          <p:nvPr/>
        </p:nvPicPr>
        <p:blipFill>
          <a:blip r:embed="rId2"/>
          <a:stretch>
            <a:fillRect/>
          </a:stretch>
        </p:blipFill>
        <p:spPr>
          <a:xfrm>
            <a:off x="0" y="610688"/>
            <a:ext cx="9144000" cy="5331824"/>
          </a:xfrm>
          <a:prstGeom prst="rect">
            <a:avLst/>
          </a:prstGeom>
        </p:spPr>
      </p:pic>
    </p:spTree>
    <p:extLst>
      <p:ext uri="{BB962C8B-B14F-4D97-AF65-F5344CB8AC3E}">
        <p14:creationId xmlns:p14="http://schemas.microsoft.com/office/powerpoint/2010/main" val="16880618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C6D9-2656-E4E6-AB5C-3ED9E12F782D}"/>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F60163B4-A291-CF0E-9BF8-04AA91577BB7}"/>
              </a:ext>
            </a:extLst>
          </p:cNvPr>
          <p:cNvPicPr>
            <a:picLocks noGrp="1" noChangeAspect="1"/>
          </p:cNvPicPr>
          <p:nvPr>
            <p:ph idx="1"/>
          </p:nvPr>
        </p:nvPicPr>
        <p:blipFill>
          <a:blip r:embed="rId2"/>
          <a:stretch>
            <a:fillRect/>
          </a:stretch>
        </p:blipFill>
        <p:spPr>
          <a:xfrm>
            <a:off x="298464" y="526571"/>
            <a:ext cx="7163492" cy="5063018"/>
          </a:xfrm>
        </p:spPr>
      </p:pic>
    </p:spTree>
    <p:extLst>
      <p:ext uri="{BB962C8B-B14F-4D97-AF65-F5344CB8AC3E}">
        <p14:creationId xmlns:p14="http://schemas.microsoft.com/office/powerpoint/2010/main" val="3623818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0561E-F62D-5CE9-2EDD-384A4028124A}"/>
              </a:ext>
            </a:extLst>
          </p:cNvPr>
          <p:cNvSpPr>
            <a:spLocks noGrp="1"/>
          </p:cNvSpPr>
          <p:nvPr>
            <p:ph type="title"/>
          </p:nvPr>
        </p:nvSpPr>
        <p:spPr/>
        <p:txBody>
          <a:bodyPr/>
          <a:lstStyle/>
          <a:p>
            <a:r>
              <a:rPr lang="en-GB" dirty="0"/>
              <a:t>Are these SMART?</a:t>
            </a:r>
          </a:p>
        </p:txBody>
      </p:sp>
      <p:sp>
        <p:nvSpPr>
          <p:cNvPr id="3" name="Content Placeholder 2">
            <a:extLst>
              <a:ext uri="{FF2B5EF4-FFF2-40B4-BE49-F238E27FC236}">
                <a16:creationId xmlns:a16="http://schemas.microsoft.com/office/drawing/2014/main" id="{CF3C5E2D-6F70-AC67-7C61-9210F8ECB61F}"/>
              </a:ext>
            </a:extLst>
          </p:cNvPr>
          <p:cNvSpPr>
            <a:spLocks noGrp="1"/>
          </p:cNvSpPr>
          <p:nvPr>
            <p:ph idx="1"/>
          </p:nvPr>
        </p:nvSpPr>
        <p:spPr/>
        <p:txBody>
          <a:bodyPr/>
          <a:lstStyle/>
          <a:p>
            <a:r>
              <a:rPr lang="en-GB" sz="1600" b="1" dirty="0"/>
              <a:t>Joseph will lace his shoes, when given verbal instructions. </a:t>
            </a:r>
          </a:p>
          <a:p>
            <a:r>
              <a:rPr lang="en-GB" sz="1600" b="1" dirty="0"/>
              <a:t>Ihram will name red, when given the initial sound prompt ‘It’s’ r, r, </a:t>
            </a:r>
          </a:p>
          <a:p>
            <a:r>
              <a:rPr lang="en-GB" sz="1600" b="1" dirty="0"/>
              <a:t>Sarah will walk, when the adult holds both her hands and she is wearing her gaiters, </a:t>
            </a:r>
          </a:p>
          <a:p>
            <a:r>
              <a:rPr lang="en-GB" sz="1600" b="1" dirty="0"/>
              <a:t>Lucy will put the third brick on top of the tower of two bricks, when the adult holds two bricks to steady them, </a:t>
            </a:r>
          </a:p>
          <a:p>
            <a:r>
              <a:rPr lang="en-GB" sz="1600" b="1" dirty="0"/>
              <a:t>Tia will vocalise her choice of snack four days out of five</a:t>
            </a:r>
          </a:p>
          <a:p>
            <a:r>
              <a:rPr lang="en-GB" sz="1600" b="1" dirty="0"/>
              <a:t>Sam will put a six piece puzzle together, without any adult help, </a:t>
            </a:r>
          </a:p>
          <a:p>
            <a:r>
              <a:rPr lang="en-GB" sz="1600" b="1" dirty="0"/>
              <a:t>Charlotte will select objects when asked by an adult 4/5 times</a:t>
            </a:r>
          </a:p>
          <a:p>
            <a:r>
              <a:rPr lang="en-GB" sz="1600" b="1" dirty="0"/>
              <a:t>Laurie will name 6 farm animals,, 5/6 tries</a:t>
            </a:r>
          </a:p>
          <a:p>
            <a:r>
              <a:rPr lang="en-GB" sz="1600" b="1" dirty="0"/>
              <a:t>Max will join in with the last few words of a familiar rhyme or song, as part of a small group 60% of the time by the end of the half term.</a:t>
            </a:r>
          </a:p>
        </p:txBody>
      </p:sp>
    </p:spTree>
    <p:extLst>
      <p:ext uri="{BB962C8B-B14F-4D97-AF65-F5344CB8AC3E}">
        <p14:creationId xmlns:p14="http://schemas.microsoft.com/office/powerpoint/2010/main" val="2508633900"/>
      </p:ext>
    </p:extLst>
  </p:cSld>
  <p:clrMapOvr>
    <a:masterClrMapping/>
  </p:clrMapOvr>
</p:sld>
</file>

<file path=ppt/theme/theme1.xml><?xml version="1.0" encoding="utf-8"?>
<a:theme xmlns:a="http://schemas.openxmlformats.org/drawingml/2006/main" name="CYC powerpoint theme">
  <a:themeElements>
    <a:clrScheme name="CYC colours">
      <a:dk1>
        <a:srgbClr val="25303B"/>
      </a:dk1>
      <a:lt1>
        <a:sysClr val="window" lastClr="FFFFFF"/>
      </a:lt1>
      <a:dk2>
        <a:srgbClr val="AFB6BD"/>
      </a:dk2>
      <a:lt2>
        <a:srgbClr val="EEECE1"/>
      </a:lt2>
      <a:accent1>
        <a:srgbClr val="E22A1B"/>
      </a:accent1>
      <a:accent2>
        <a:srgbClr val="E6007E"/>
      </a:accent2>
      <a:accent3>
        <a:srgbClr val="12326E"/>
      </a:accent3>
      <a:accent4>
        <a:srgbClr val="95D600"/>
      </a:accent4>
      <a:accent5>
        <a:srgbClr val="0071B9"/>
      </a:accent5>
      <a:accent6>
        <a:srgbClr val="FBC900"/>
      </a:accent6>
      <a:hlink>
        <a:srgbClr val="EE7203"/>
      </a:hlink>
      <a:folHlink>
        <a:srgbClr val="5C2684"/>
      </a:folHlink>
    </a:clrScheme>
    <a:fontScheme name="CYC powerpoint slide">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8714869DCCBD498E7AE35B4F735074" ma:contentTypeVersion="2" ma:contentTypeDescription="Create a new document." ma:contentTypeScope="" ma:versionID="88d17bd548a4c5637200dd168549d02d">
  <xsd:schema xmlns:xsd="http://www.w3.org/2001/XMLSchema" xmlns:xs="http://www.w3.org/2001/XMLSchema" xmlns:p="http://schemas.microsoft.com/office/2006/metadata/properties" xmlns:ns3="40f14f1b-d9d6-4342-b35f-9226a4878062" targetNamespace="http://schemas.microsoft.com/office/2006/metadata/properties" ma:root="true" ma:fieldsID="d79bc9bc4cb5e9a6ad0df87f12cd3ebb" ns3:_="">
    <xsd:import namespace="40f14f1b-d9d6-4342-b35f-9226a487806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f14f1b-d9d6-4342-b35f-9226a48780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642BC1A-35D6-4FF2-95D3-BF46A7A37B51}">
  <ds:schemaRefs>
    <ds:schemaRef ds:uri="40f14f1b-d9d6-4342-b35f-9226a48780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A40D7E4-0320-4F53-8699-C1852979EE5A}">
  <ds:schemaRefs>
    <ds:schemaRef ds:uri="http://schemas.microsoft.com/sharepoint/v3/contenttype/forms"/>
  </ds:schemaRefs>
</ds:datastoreItem>
</file>

<file path=customXml/itemProps3.xml><?xml version="1.0" encoding="utf-8"?>
<ds:datastoreItem xmlns:ds="http://schemas.openxmlformats.org/officeDocument/2006/customXml" ds:itemID="{4D5BBD32-8147-4A1A-8839-D3BB208B6E47}">
  <ds:schemaRefs>
    <ds:schemaRef ds:uri="40f14f1b-d9d6-4342-b35f-9226a48780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CYC powerpoint theme</Template>
  <TotalTime>614</TotalTime>
  <Words>1758</Words>
  <Application>Microsoft Office PowerPoint</Application>
  <PresentationFormat>On-screen Show (4:3)</PresentationFormat>
  <Paragraphs>156</Paragraphs>
  <Slides>31</Slides>
  <Notes>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Gill Sans MT</vt:lpstr>
      <vt:lpstr>Lato</vt:lpstr>
      <vt:lpstr>Lato Heavy</vt:lpstr>
      <vt:lpstr>CYC powerpoint theme</vt:lpstr>
      <vt:lpstr>The Graduated Response part 1: Assess and plan</vt:lpstr>
      <vt:lpstr>Housekeeping  </vt:lpstr>
      <vt:lpstr>Session Overview  </vt:lpstr>
      <vt:lpstr>PowerPoint Presentation</vt:lpstr>
      <vt:lpstr>PowerPoint Presentation</vt:lpstr>
      <vt:lpstr>PowerPoint Presentation</vt:lpstr>
      <vt:lpstr>PowerPoint Presentation</vt:lpstr>
      <vt:lpstr>PowerPoint Presentation</vt:lpstr>
      <vt:lpstr>PowerPoint Presentation</vt:lpstr>
      <vt:lpstr>The Graduated Response –  The Corkscrew...</vt:lpstr>
      <vt:lpstr>Why a corkscrew?</vt:lpstr>
      <vt:lpstr>Assess</vt:lpstr>
      <vt:lpstr>Assess &amp; Plan Definitions</vt:lpstr>
      <vt:lpstr>PowerPoint Presentation</vt:lpstr>
      <vt:lpstr>PowerPoint Presentation</vt:lpstr>
      <vt:lpstr>PowerPoint Presentation</vt:lpstr>
      <vt:lpstr>PowerPoint Presentation</vt:lpstr>
      <vt:lpstr>PowerPoint Presentation</vt:lpstr>
      <vt:lpstr>Dr Naomi Fisher</vt:lpstr>
      <vt:lpstr>Graduated Response and the Role of the SENCo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these SMART?</vt:lpstr>
    </vt:vector>
  </TitlesOfParts>
  <Company>City of York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csssslh</dc:creator>
  <cp:lastModifiedBy>Office3</cp:lastModifiedBy>
  <cp:revision>12</cp:revision>
  <cp:lastPrinted>2023-02-09T11:14:11Z</cp:lastPrinted>
  <dcterms:created xsi:type="dcterms:W3CDTF">2017-03-10T12:11:39Z</dcterms:created>
  <dcterms:modified xsi:type="dcterms:W3CDTF">2023-05-24T12:13:37Z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0x010100578714869DCCBD498E7AE35B4F735074</vt:lpwstr>
  </property>
</Properties>
</file>